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21"/>
  </p:notesMasterIdLst>
  <p:sldIdLst>
    <p:sldId id="256" r:id="rId3"/>
    <p:sldId id="268" r:id="rId4"/>
    <p:sldId id="337" r:id="rId5"/>
    <p:sldId id="276" r:id="rId6"/>
    <p:sldId id="350" r:id="rId7"/>
    <p:sldId id="296" r:id="rId8"/>
    <p:sldId id="344" r:id="rId9"/>
    <p:sldId id="353" r:id="rId10"/>
    <p:sldId id="352" r:id="rId11"/>
    <p:sldId id="358" r:id="rId12"/>
    <p:sldId id="355" r:id="rId13"/>
    <p:sldId id="360" r:id="rId14"/>
    <p:sldId id="359" r:id="rId15"/>
    <p:sldId id="356" r:id="rId16"/>
    <p:sldId id="351" r:id="rId17"/>
    <p:sldId id="357" r:id="rId18"/>
    <p:sldId id="302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rah Ayres" initials="giz" lastIdx="60" clrIdx="0"/>
  <p:cmAuthor id="1" name="Marco Salmistraro" initials="MS" lastIdx="15" clrIdx="1"/>
  <p:cmAuthor id="2" name="Eva Promes" initials="EP" lastIdx="16" clrIdx="2"/>
  <p:cmAuthor id="3" name="Alex Pres" initials="AP" lastIdx="33" clrIdx="3"/>
  <p:cmAuthor id="4" name="Ranjin Fernando" initials="RF" lastIdx="8" clrIdx="4"/>
  <p:cmAuthor id="5" name="Girum Wolde" initials="GW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107"/>
    <a:srgbClr val="4F81BD"/>
    <a:srgbClr val="ABE1FA"/>
    <a:srgbClr val="3879A3"/>
    <a:srgbClr val="FAA606"/>
    <a:srgbClr val="858CC5"/>
    <a:srgbClr val="0181BD"/>
    <a:srgbClr val="3A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72" autoAdjust="0"/>
    <p:restoredTop sz="82495" autoAdjust="0"/>
  </p:normalViewPr>
  <p:slideViewPr>
    <p:cSldViewPr snapToGrid="0" snapToObjects="1">
      <p:cViewPr varScale="1">
        <p:scale>
          <a:sx n="60" d="100"/>
          <a:sy n="60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182A8-CF95-4489-B24E-E7E82B9ECDF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596B1-43A8-4EAB-B622-0A0DD810A8D0}">
      <dgm:prSet phldrT="[Text]"/>
      <dgm:spPr/>
      <dgm:t>
        <a:bodyPr/>
        <a:lstStyle/>
        <a:p>
          <a:r>
            <a:rPr lang="en-US" dirty="0"/>
            <a:t>Primary Clarification</a:t>
          </a:r>
        </a:p>
      </dgm:t>
    </dgm:pt>
    <dgm:pt modelId="{61505108-1FB5-4B6A-A015-1F08D8AA18EF}" type="parTrans" cxnId="{FA277A8E-0C97-427C-BE16-6BCB5C6E10D6}">
      <dgm:prSet/>
      <dgm:spPr/>
      <dgm:t>
        <a:bodyPr/>
        <a:lstStyle/>
        <a:p>
          <a:endParaRPr lang="en-US"/>
        </a:p>
      </dgm:t>
    </dgm:pt>
    <dgm:pt modelId="{B444D33C-E9F0-455C-B8B5-EE576B7E3E49}" type="sibTrans" cxnId="{FA277A8E-0C97-427C-BE16-6BCB5C6E10D6}">
      <dgm:prSet/>
      <dgm:spPr/>
      <dgm:t>
        <a:bodyPr/>
        <a:lstStyle/>
        <a:p>
          <a:endParaRPr lang="en-US"/>
        </a:p>
      </dgm:t>
    </dgm:pt>
    <dgm:pt modelId="{5DBB3DEB-AA1D-456D-A628-886B2347433A}">
      <dgm:prSet phldrT="[Text]"/>
      <dgm:spPr/>
      <dgm:t>
        <a:bodyPr/>
        <a:lstStyle/>
        <a:p>
          <a:r>
            <a:rPr lang="en-US" dirty="0"/>
            <a:t>Biological Treatment</a:t>
          </a:r>
        </a:p>
      </dgm:t>
    </dgm:pt>
    <dgm:pt modelId="{563E3CBB-801A-400C-BACE-EE551C1B7F3B}" type="parTrans" cxnId="{0A5AF9FC-7921-4E65-BBAC-699C139BBCDB}">
      <dgm:prSet/>
      <dgm:spPr/>
      <dgm:t>
        <a:bodyPr/>
        <a:lstStyle/>
        <a:p>
          <a:endParaRPr lang="en-US"/>
        </a:p>
      </dgm:t>
    </dgm:pt>
    <dgm:pt modelId="{77B3B581-8699-4F59-BAA8-CC24C2F2E1D7}" type="sibTrans" cxnId="{0A5AF9FC-7921-4E65-BBAC-699C139BBCDB}">
      <dgm:prSet/>
      <dgm:spPr/>
      <dgm:t>
        <a:bodyPr/>
        <a:lstStyle/>
        <a:p>
          <a:endParaRPr lang="en-US"/>
        </a:p>
      </dgm:t>
    </dgm:pt>
    <dgm:pt modelId="{560C8631-400B-4DA3-B4E1-DD9EF4DB83F9}">
      <dgm:prSet phldrT="[Text]"/>
      <dgm:spPr/>
      <dgm:t>
        <a:bodyPr/>
        <a:lstStyle/>
        <a:p>
          <a:r>
            <a:rPr lang="en-US" dirty="0"/>
            <a:t>Secondary Clarification</a:t>
          </a:r>
        </a:p>
      </dgm:t>
    </dgm:pt>
    <dgm:pt modelId="{37725716-F4E1-44DB-A26C-0228AAACFF51}" type="parTrans" cxnId="{E8071EEF-8039-4C21-B385-E94D1F83446E}">
      <dgm:prSet/>
      <dgm:spPr/>
      <dgm:t>
        <a:bodyPr/>
        <a:lstStyle/>
        <a:p>
          <a:endParaRPr lang="en-US"/>
        </a:p>
      </dgm:t>
    </dgm:pt>
    <dgm:pt modelId="{05CC4E28-19A4-49F3-AFBA-AD447E43AFD1}" type="sibTrans" cxnId="{E8071EEF-8039-4C21-B385-E94D1F83446E}">
      <dgm:prSet/>
      <dgm:spPr/>
      <dgm:t>
        <a:bodyPr/>
        <a:lstStyle/>
        <a:p>
          <a:endParaRPr lang="en-US"/>
        </a:p>
      </dgm:t>
    </dgm:pt>
    <dgm:pt modelId="{8DD9C152-63AB-489A-A37D-C2831D40FE7B}">
      <dgm:prSet phldrT="[Text]"/>
      <dgm:spPr/>
      <dgm:t>
        <a:bodyPr/>
        <a:lstStyle/>
        <a:p>
          <a:r>
            <a:rPr lang="en-US" dirty="0"/>
            <a:t>Thickening</a:t>
          </a:r>
        </a:p>
      </dgm:t>
    </dgm:pt>
    <dgm:pt modelId="{A23A5110-27AB-4362-80C9-5FD81923BB6C}" type="parTrans" cxnId="{E0D14F54-3102-4AB2-827F-30940CBC6D3A}">
      <dgm:prSet/>
      <dgm:spPr/>
      <dgm:t>
        <a:bodyPr/>
        <a:lstStyle/>
        <a:p>
          <a:endParaRPr lang="en-US"/>
        </a:p>
      </dgm:t>
    </dgm:pt>
    <dgm:pt modelId="{A85B9B8A-0A87-49E0-86A3-628DEB51AD55}" type="sibTrans" cxnId="{E0D14F54-3102-4AB2-827F-30940CBC6D3A}">
      <dgm:prSet/>
      <dgm:spPr/>
      <dgm:t>
        <a:bodyPr/>
        <a:lstStyle/>
        <a:p>
          <a:endParaRPr lang="en-US"/>
        </a:p>
      </dgm:t>
    </dgm:pt>
    <dgm:pt modelId="{469D1D21-1CF8-49D8-ABBC-0363AF4D19B2}">
      <dgm:prSet phldrT="[Text]"/>
      <dgm:spPr/>
      <dgm:t>
        <a:bodyPr/>
        <a:lstStyle/>
        <a:p>
          <a:r>
            <a:rPr lang="en-US" dirty="0"/>
            <a:t>Dewatering</a:t>
          </a:r>
        </a:p>
      </dgm:t>
    </dgm:pt>
    <dgm:pt modelId="{7C867725-4A6D-4275-B4F4-F1548D5758F7}" type="parTrans" cxnId="{D3FD050B-2F4B-4B69-B0D0-8014B78417B8}">
      <dgm:prSet/>
      <dgm:spPr/>
      <dgm:t>
        <a:bodyPr/>
        <a:lstStyle/>
        <a:p>
          <a:endParaRPr lang="en-US"/>
        </a:p>
      </dgm:t>
    </dgm:pt>
    <dgm:pt modelId="{7DA0F5B2-CF4D-48CA-87AB-A159A3728195}" type="sibTrans" cxnId="{D3FD050B-2F4B-4B69-B0D0-8014B78417B8}">
      <dgm:prSet/>
      <dgm:spPr/>
      <dgm:t>
        <a:bodyPr/>
        <a:lstStyle/>
        <a:p>
          <a:endParaRPr lang="en-US"/>
        </a:p>
      </dgm:t>
    </dgm:pt>
    <dgm:pt modelId="{1BC2E55F-B87D-4BA5-9723-014EE0B4D109}">
      <dgm:prSet phldrT="[Text]"/>
      <dgm:spPr/>
      <dgm:t>
        <a:bodyPr/>
        <a:lstStyle/>
        <a:p>
          <a:r>
            <a:rPr lang="en-US" dirty="0"/>
            <a:t>Storage</a:t>
          </a:r>
        </a:p>
      </dgm:t>
    </dgm:pt>
    <dgm:pt modelId="{846DF368-B43C-4EC2-96E1-AEEE45B4FB53}" type="parTrans" cxnId="{33F2C708-5287-4498-8193-A976E4724E15}">
      <dgm:prSet/>
      <dgm:spPr/>
      <dgm:t>
        <a:bodyPr/>
        <a:lstStyle/>
        <a:p>
          <a:endParaRPr lang="en-US"/>
        </a:p>
      </dgm:t>
    </dgm:pt>
    <dgm:pt modelId="{75D6F7B9-A08A-405B-9527-266C608F3068}" type="sibTrans" cxnId="{33F2C708-5287-4498-8193-A976E4724E15}">
      <dgm:prSet/>
      <dgm:spPr/>
      <dgm:t>
        <a:bodyPr/>
        <a:lstStyle/>
        <a:p>
          <a:endParaRPr lang="en-US"/>
        </a:p>
      </dgm:t>
    </dgm:pt>
    <dgm:pt modelId="{F9F128E9-3A7B-40C9-A993-F6C04CE2265A}">
      <dgm:prSet phldrT="[Text]"/>
      <dgm:spPr>
        <a:solidFill>
          <a:srgbClr val="56C107"/>
        </a:solidFill>
      </dgm:spPr>
      <dgm:t>
        <a:bodyPr/>
        <a:lstStyle/>
        <a:p>
          <a:r>
            <a:rPr lang="en-US" dirty="0"/>
            <a:t>Digestion</a:t>
          </a:r>
        </a:p>
      </dgm:t>
    </dgm:pt>
    <dgm:pt modelId="{8DC6195B-B027-4C59-BC68-56083F79BFB0}" type="parTrans" cxnId="{1BA662B0-8667-4A29-9365-3C09197FFF19}">
      <dgm:prSet/>
      <dgm:spPr/>
      <dgm:t>
        <a:bodyPr/>
        <a:lstStyle/>
        <a:p>
          <a:endParaRPr lang="en-US"/>
        </a:p>
      </dgm:t>
    </dgm:pt>
    <dgm:pt modelId="{90621593-BB96-428F-9FC2-E1AF2BEC9A31}" type="sibTrans" cxnId="{1BA662B0-8667-4A29-9365-3C09197FFF19}">
      <dgm:prSet/>
      <dgm:spPr/>
      <dgm:t>
        <a:bodyPr/>
        <a:lstStyle/>
        <a:p>
          <a:endParaRPr lang="en-US"/>
        </a:p>
      </dgm:t>
    </dgm:pt>
    <dgm:pt modelId="{EA0FD439-4C73-4C42-9263-B81801E349BF}">
      <dgm:prSet phldrT="[Text]"/>
      <dgm:spPr>
        <a:solidFill>
          <a:srgbClr val="56C107"/>
        </a:solidFill>
      </dgm:spPr>
      <dgm:t>
        <a:bodyPr/>
        <a:lstStyle/>
        <a:p>
          <a:r>
            <a:rPr lang="en-US" dirty="0"/>
            <a:t>Incineration</a:t>
          </a:r>
        </a:p>
      </dgm:t>
    </dgm:pt>
    <dgm:pt modelId="{2291EDD7-4769-4300-9525-E8DFD98FFDA4}" type="parTrans" cxnId="{E33E7BB9-D4CF-4066-AA06-1DD3A528542C}">
      <dgm:prSet/>
      <dgm:spPr/>
      <dgm:t>
        <a:bodyPr/>
        <a:lstStyle/>
        <a:p>
          <a:endParaRPr lang="en-US"/>
        </a:p>
      </dgm:t>
    </dgm:pt>
    <dgm:pt modelId="{16F2C696-122B-466D-B1EE-F258490F94FD}" type="sibTrans" cxnId="{E33E7BB9-D4CF-4066-AA06-1DD3A528542C}">
      <dgm:prSet/>
      <dgm:spPr/>
      <dgm:t>
        <a:bodyPr/>
        <a:lstStyle/>
        <a:p>
          <a:endParaRPr lang="en-US"/>
        </a:p>
      </dgm:t>
    </dgm:pt>
    <dgm:pt modelId="{5E360E41-9A46-43D6-B3DF-E9DC5C1900E2}">
      <dgm:prSet phldrT="[Text]"/>
      <dgm:spPr>
        <a:solidFill>
          <a:srgbClr val="56C107"/>
        </a:solidFill>
      </dgm:spPr>
      <dgm:t>
        <a:bodyPr/>
        <a:lstStyle/>
        <a:p>
          <a:r>
            <a:rPr lang="en-US" dirty="0"/>
            <a:t>Disposal</a:t>
          </a:r>
        </a:p>
      </dgm:t>
    </dgm:pt>
    <dgm:pt modelId="{65BA2D15-D2BD-4AEC-AC0A-1BA25B8A35B0}" type="parTrans" cxnId="{7C1C7634-AE59-4ADB-8C3F-8E1DA57BF7EF}">
      <dgm:prSet/>
      <dgm:spPr/>
      <dgm:t>
        <a:bodyPr/>
        <a:lstStyle/>
        <a:p>
          <a:endParaRPr lang="en-US"/>
        </a:p>
      </dgm:t>
    </dgm:pt>
    <dgm:pt modelId="{2BEE8A3E-8D63-4BC8-BFC6-2EDDC7F56A6C}" type="sibTrans" cxnId="{7C1C7634-AE59-4ADB-8C3F-8E1DA57BF7EF}">
      <dgm:prSet/>
      <dgm:spPr/>
      <dgm:t>
        <a:bodyPr/>
        <a:lstStyle/>
        <a:p>
          <a:endParaRPr lang="en-US"/>
        </a:p>
      </dgm:t>
    </dgm:pt>
    <dgm:pt modelId="{67730CED-F230-47EA-8854-E8617519136D}" type="pres">
      <dgm:prSet presAssocID="{0B7182A8-CF95-4489-B24E-E7E82B9ECD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CD85AF7-9C73-4E2D-BD11-2A5E05263B2C}" type="pres">
      <dgm:prSet presAssocID="{768596B1-43A8-4EAB-B622-0A0DD810A8D0}" presName="node" presStyleLbl="node1" presStyleIdx="0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65E394-491A-4F2A-91CF-35D304191736}" type="pres">
      <dgm:prSet presAssocID="{B444D33C-E9F0-455C-B8B5-EE576B7E3E49}" presName="sibTrans" presStyleCnt="0"/>
      <dgm:spPr/>
    </dgm:pt>
    <dgm:pt modelId="{24119179-D3B7-4A6D-A38D-2E9F0E30D47B}" type="pres">
      <dgm:prSet presAssocID="{5DBB3DEB-AA1D-456D-A628-886B2347433A}" presName="node" presStyleLbl="node1" presStyleIdx="1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3048BA-4DF4-4ABB-85BF-16809EB30D4A}" type="pres">
      <dgm:prSet presAssocID="{77B3B581-8699-4F59-BAA8-CC24C2F2E1D7}" presName="sibTrans" presStyleCnt="0"/>
      <dgm:spPr/>
    </dgm:pt>
    <dgm:pt modelId="{B1C2B81B-8C43-441D-B827-5A928622E420}" type="pres">
      <dgm:prSet presAssocID="{560C8631-400B-4DA3-B4E1-DD9EF4DB83F9}" presName="node" presStyleLbl="node1" presStyleIdx="2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A22180-AF7D-4211-83BB-60752E13501C}" type="pres">
      <dgm:prSet presAssocID="{05CC4E28-19A4-49F3-AFBA-AD447E43AFD1}" presName="sibTrans" presStyleCnt="0"/>
      <dgm:spPr/>
    </dgm:pt>
    <dgm:pt modelId="{C99C9F14-8FF7-4D72-80FF-A8F61659817B}" type="pres">
      <dgm:prSet presAssocID="{8DD9C152-63AB-489A-A37D-C2831D40FE7B}" presName="node" presStyleLbl="node1" presStyleIdx="3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248783-4B5A-4E9B-A142-5469F36D2A46}" type="pres">
      <dgm:prSet presAssocID="{A85B9B8A-0A87-49E0-86A3-628DEB51AD55}" presName="sibTrans" presStyleCnt="0"/>
      <dgm:spPr/>
    </dgm:pt>
    <dgm:pt modelId="{70645A78-889E-49CC-9648-16EC9AC8D36F}" type="pres">
      <dgm:prSet presAssocID="{469D1D21-1CF8-49D8-ABBC-0363AF4D19B2}" presName="node" presStyleLbl="node1" presStyleIdx="4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4CDC03-055E-4834-ACAB-33F09DB8B28D}" type="pres">
      <dgm:prSet presAssocID="{7DA0F5B2-CF4D-48CA-87AB-A159A3728195}" presName="sibTrans" presStyleCnt="0"/>
      <dgm:spPr/>
    </dgm:pt>
    <dgm:pt modelId="{87304716-79AE-420B-9C20-1AE5D41C980D}" type="pres">
      <dgm:prSet presAssocID="{1BC2E55F-B87D-4BA5-9723-014EE0B4D109}" presName="node" presStyleLbl="node1" presStyleIdx="5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47DA04-2CC5-410A-A23D-4C13F86F15ED}" type="pres">
      <dgm:prSet presAssocID="{75D6F7B9-A08A-405B-9527-266C608F3068}" presName="sibTrans" presStyleCnt="0"/>
      <dgm:spPr/>
    </dgm:pt>
    <dgm:pt modelId="{4B827AE8-7E94-4CE1-B255-55EAA300FD47}" type="pres">
      <dgm:prSet presAssocID="{F9F128E9-3A7B-40C9-A993-F6C04CE2265A}" presName="node" presStyleLbl="node1" presStyleIdx="6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E5C3D9-223D-43BE-A4BA-FD146310DC6C}" type="pres">
      <dgm:prSet presAssocID="{90621593-BB96-428F-9FC2-E1AF2BEC9A31}" presName="sibTrans" presStyleCnt="0"/>
      <dgm:spPr/>
    </dgm:pt>
    <dgm:pt modelId="{7C074F67-1BD0-457E-AC09-459A3E91EB27}" type="pres">
      <dgm:prSet presAssocID="{EA0FD439-4C73-4C42-9263-B81801E349BF}" presName="node" presStyleLbl="node1" presStyleIdx="7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4BA523-E29D-4314-A4E9-1ABF0EB910AB}" type="pres">
      <dgm:prSet presAssocID="{16F2C696-122B-466D-B1EE-F258490F94FD}" presName="sibTrans" presStyleCnt="0"/>
      <dgm:spPr/>
    </dgm:pt>
    <dgm:pt modelId="{81FB2C0A-272F-4664-AB1D-A16FF022DDEE}" type="pres">
      <dgm:prSet presAssocID="{5E360E41-9A46-43D6-B3DF-E9DC5C1900E2}" presName="node" presStyleLbl="node1" presStyleIdx="8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BA662B0-8667-4A29-9365-3C09197FFF19}" srcId="{0B7182A8-CF95-4489-B24E-E7E82B9ECDF9}" destId="{F9F128E9-3A7B-40C9-A993-F6C04CE2265A}" srcOrd="6" destOrd="0" parTransId="{8DC6195B-B027-4C59-BC68-56083F79BFB0}" sibTransId="{90621593-BB96-428F-9FC2-E1AF2BEC9A31}"/>
    <dgm:cxn modelId="{E8071EEF-8039-4C21-B385-E94D1F83446E}" srcId="{0B7182A8-CF95-4489-B24E-E7E82B9ECDF9}" destId="{560C8631-400B-4DA3-B4E1-DD9EF4DB83F9}" srcOrd="2" destOrd="0" parTransId="{37725716-F4E1-44DB-A26C-0228AAACFF51}" sibTransId="{05CC4E28-19A4-49F3-AFBA-AD447E43AFD1}"/>
    <dgm:cxn modelId="{E33E7BB9-D4CF-4066-AA06-1DD3A528542C}" srcId="{0B7182A8-CF95-4489-B24E-E7E82B9ECDF9}" destId="{EA0FD439-4C73-4C42-9263-B81801E349BF}" srcOrd="7" destOrd="0" parTransId="{2291EDD7-4769-4300-9525-E8DFD98FFDA4}" sibTransId="{16F2C696-122B-466D-B1EE-F258490F94FD}"/>
    <dgm:cxn modelId="{7C1C7634-AE59-4ADB-8C3F-8E1DA57BF7EF}" srcId="{0B7182A8-CF95-4489-B24E-E7E82B9ECDF9}" destId="{5E360E41-9A46-43D6-B3DF-E9DC5C1900E2}" srcOrd="8" destOrd="0" parTransId="{65BA2D15-D2BD-4AEC-AC0A-1BA25B8A35B0}" sibTransId="{2BEE8A3E-8D63-4BC8-BFC6-2EDDC7F56A6C}"/>
    <dgm:cxn modelId="{39E8C53A-3EC5-4AFF-AE59-3799E9501E06}" type="presOf" srcId="{0B7182A8-CF95-4489-B24E-E7E82B9ECDF9}" destId="{67730CED-F230-47EA-8854-E8617519136D}" srcOrd="0" destOrd="0" presId="urn:microsoft.com/office/officeart/2005/8/layout/default#1"/>
    <dgm:cxn modelId="{9217233E-FAA8-4366-999F-645B26F3DDB2}" type="presOf" srcId="{5DBB3DEB-AA1D-456D-A628-886B2347433A}" destId="{24119179-D3B7-4A6D-A38D-2E9F0E30D47B}" srcOrd="0" destOrd="0" presId="urn:microsoft.com/office/officeart/2005/8/layout/default#1"/>
    <dgm:cxn modelId="{7FF3468B-CAB9-4039-AE9E-C5178FE66022}" type="presOf" srcId="{5E360E41-9A46-43D6-B3DF-E9DC5C1900E2}" destId="{81FB2C0A-272F-4664-AB1D-A16FF022DDEE}" srcOrd="0" destOrd="0" presId="urn:microsoft.com/office/officeart/2005/8/layout/default#1"/>
    <dgm:cxn modelId="{2D9435DB-A226-485E-B2DE-9412373DE84D}" type="presOf" srcId="{469D1D21-1CF8-49D8-ABBC-0363AF4D19B2}" destId="{70645A78-889E-49CC-9648-16EC9AC8D36F}" srcOrd="0" destOrd="0" presId="urn:microsoft.com/office/officeart/2005/8/layout/default#1"/>
    <dgm:cxn modelId="{ACCE9314-0233-4A9C-92BB-221CC81F5C6D}" type="presOf" srcId="{8DD9C152-63AB-489A-A37D-C2831D40FE7B}" destId="{C99C9F14-8FF7-4D72-80FF-A8F61659817B}" srcOrd="0" destOrd="0" presId="urn:microsoft.com/office/officeart/2005/8/layout/default#1"/>
    <dgm:cxn modelId="{E2AE6788-8874-401A-9619-E231EC0C0D1B}" type="presOf" srcId="{F9F128E9-3A7B-40C9-A993-F6C04CE2265A}" destId="{4B827AE8-7E94-4CE1-B255-55EAA300FD47}" srcOrd="0" destOrd="0" presId="urn:microsoft.com/office/officeart/2005/8/layout/default#1"/>
    <dgm:cxn modelId="{0A5AF9FC-7921-4E65-BBAC-699C139BBCDB}" srcId="{0B7182A8-CF95-4489-B24E-E7E82B9ECDF9}" destId="{5DBB3DEB-AA1D-456D-A628-886B2347433A}" srcOrd="1" destOrd="0" parTransId="{563E3CBB-801A-400C-BACE-EE551C1B7F3B}" sibTransId="{77B3B581-8699-4F59-BAA8-CC24C2F2E1D7}"/>
    <dgm:cxn modelId="{E0D14F54-3102-4AB2-827F-30940CBC6D3A}" srcId="{0B7182A8-CF95-4489-B24E-E7E82B9ECDF9}" destId="{8DD9C152-63AB-489A-A37D-C2831D40FE7B}" srcOrd="3" destOrd="0" parTransId="{A23A5110-27AB-4362-80C9-5FD81923BB6C}" sibTransId="{A85B9B8A-0A87-49E0-86A3-628DEB51AD55}"/>
    <dgm:cxn modelId="{38803754-6AB5-47E4-9041-1BB2AD04B2AA}" type="presOf" srcId="{EA0FD439-4C73-4C42-9263-B81801E349BF}" destId="{7C074F67-1BD0-457E-AC09-459A3E91EB27}" srcOrd="0" destOrd="0" presId="urn:microsoft.com/office/officeart/2005/8/layout/default#1"/>
    <dgm:cxn modelId="{67F77099-DFC4-44C2-B172-080A5D391E5F}" type="presOf" srcId="{1BC2E55F-B87D-4BA5-9723-014EE0B4D109}" destId="{87304716-79AE-420B-9C20-1AE5D41C980D}" srcOrd="0" destOrd="0" presId="urn:microsoft.com/office/officeart/2005/8/layout/default#1"/>
    <dgm:cxn modelId="{33F2C708-5287-4498-8193-A976E4724E15}" srcId="{0B7182A8-CF95-4489-B24E-E7E82B9ECDF9}" destId="{1BC2E55F-B87D-4BA5-9723-014EE0B4D109}" srcOrd="5" destOrd="0" parTransId="{846DF368-B43C-4EC2-96E1-AEEE45B4FB53}" sibTransId="{75D6F7B9-A08A-405B-9527-266C608F3068}"/>
    <dgm:cxn modelId="{D3FD050B-2F4B-4B69-B0D0-8014B78417B8}" srcId="{0B7182A8-CF95-4489-B24E-E7E82B9ECDF9}" destId="{469D1D21-1CF8-49D8-ABBC-0363AF4D19B2}" srcOrd="4" destOrd="0" parTransId="{7C867725-4A6D-4275-B4F4-F1548D5758F7}" sibTransId="{7DA0F5B2-CF4D-48CA-87AB-A159A3728195}"/>
    <dgm:cxn modelId="{FA277A8E-0C97-427C-BE16-6BCB5C6E10D6}" srcId="{0B7182A8-CF95-4489-B24E-E7E82B9ECDF9}" destId="{768596B1-43A8-4EAB-B622-0A0DD810A8D0}" srcOrd="0" destOrd="0" parTransId="{61505108-1FB5-4B6A-A015-1F08D8AA18EF}" sibTransId="{B444D33C-E9F0-455C-B8B5-EE576B7E3E49}"/>
    <dgm:cxn modelId="{641919B5-6DD7-402E-82B3-9D5DB5187E2D}" type="presOf" srcId="{560C8631-400B-4DA3-B4E1-DD9EF4DB83F9}" destId="{B1C2B81B-8C43-441D-B827-5A928622E420}" srcOrd="0" destOrd="0" presId="urn:microsoft.com/office/officeart/2005/8/layout/default#1"/>
    <dgm:cxn modelId="{AF4B799D-6258-4674-AD2E-166842A9E084}" type="presOf" srcId="{768596B1-43A8-4EAB-B622-0A0DD810A8D0}" destId="{2CD85AF7-9C73-4E2D-BD11-2A5E05263B2C}" srcOrd="0" destOrd="0" presId="urn:microsoft.com/office/officeart/2005/8/layout/default#1"/>
    <dgm:cxn modelId="{D353C393-65E0-4AC4-A63A-D267ED7FF3E6}" type="presParOf" srcId="{67730CED-F230-47EA-8854-E8617519136D}" destId="{2CD85AF7-9C73-4E2D-BD11-2A5E05263B2C}" srcOrd="0" destOrd="0" presId="urn:microsoft.com/office/officeart/2005/8/layout/default#1"/>
    <dgm:cxn modelId="{C868AEB1-0949-4170-84A6-A758BAEC7FAB}" type="presParOf" srcId="{67730CED-F230-47EA-8854-E8617519136D}" destId="{2A65E394-491A-4F2A-91CF-35D304191736}" srcOrd="1" destOrd="0" presId="urn:microsoft.com/office/officeart/2005/8/layout/default#1"/>
    <dgm:cxn modelId="{16A451F3-82C3-44CA-B856-F8C5D2ABEDB4}" type="presParOf" srcId="{67730CED-F230-47EA-8854-E8617519136D}" destId="{24119179-D3B7-4A6D-A38D-2E9F0E30D47B}" srcOrd="2" destOrd="0" presId="urn:microsoft.com/office/officeart/2005/8/layout/default#1"/>
    <dgm:cxn modelId="{AEF5D58A-213D-4BDD-AF47-7FDE756180DA}" type="presParOf" srcId="{67730CED-F230-47EA-8854-E8617519136D}" destId="{E53048BA-4DF4-4ABB-85BF-16809EB30D4A}" srcOrd="3" destOrd="0" presId="urn:microsoft.com/office/officeart/2005/8/layout/default#1"/>
    <dgm:cxn modelId="{0D0EED85-2B19-4E76-9100-D87EE0E091D7}" type="presParOf" srcId="{67730CED-F230-47EA-8854-E8617519136D}" destId="{B1C2B81B-8C43-441D-B827-5A928622E420}" srcOrd="4" destOrd="0" presId="urn:microsoft.com/office/officeart/2005/8/layout/default#1"/>
    <dgm:cxn modelId="{29E8865E-AFD1-4783-B472-43481C3C0CA7}" type="presParOf" srcId="{67730CED-F230-47EA-8854-E8617519136D}" destId="{85A22180-AF7D-4211-83BB-60752E13501C}" srcOrd="5" destOrd="0" presId="urn:microsoft.com/office/officeart/2005/8/layout/default#1"/>
    <dgm:cxn modelId="{178A531D-1D99-443A-B9C7-BD98395DA7B0}" type="presParOf" srcId="{67730CED-F230-47EA-8854-E8617519136D}" destId="{C99C9F14-8FF7-4D72-80FF-A8F61659817B}" srcOrd="6" destOrd="0" presId="urn:microsoft.com/office/officeart/2005/8/layout/default#1"/>
    <dgm:cxn modelId="{C967F7CE-18A6-4B02-A5B8-6D4BD2945102}" type="presParOf" srcId="{67730CED-F230-47EA-8854-E8617519136D}" destId="{48248783-4B5A-4E9B-A142-5469F36D2A46}" srcOrd="7" destOrd="0" presId="urn:microsoft.com/office/officeart/2005/8/layout/default#1"/>
    <dgm:cxn modelId="{38F98A1D-102D-4629-BE22-5084B43CE75D}" type="presParOf" srcId="{67730CED-F230-47EA-8854-E8617519136D}" destId="{70645A78-889E-49CC-9648-16EC9AC8D36F}" srcOrd="8" destOrd="0" presId="urn:microsoft.com/office/officeart/2005/8/layout/default#1"/>
    <dgm:cxn modelId="{1E5C776F-54BD-48EC-A7AB-181F4C84476B}" type="presParOf" srcId="{67730CED-F230-47EA-8854-E8617519136D}" destId="{684CDC03-055E-4834-ACAB-33F09DB8B28D}" srcOrd="9" destOrd="0" presId="urn:microsoft.com/office/officeart/2005/8/layout/default#1"/>
    <dgm:cxn modelId="{38FBD82E-5188-4140-BF81-75AD39E8B206}" type="presParOf" srcId="{67730CED-F230-47EA-8854-E8617519136D}" destId="{87304716-79AE-420B-9C20-1AE5D41C980D}" srcOrd="10" destOrd="0" presId="urn:microsoft.com/office/officeart/2005/8/layout/default#1"/>
    <dgm:cxn modelId="{BC242F08-CAFE-4A72-8297-33844705F15E}" type="presParOf" srcId="{67730CED-F230-47EA-8854-E8617519136D}" destId="{CB47DA04-2CC5-410A-A23D-4C13F86F15ED}" srcOrd="11" destOrd="0" presId="urn:microsoft.com/office/officeart/2005/8/layout/default#1"/>
    <dgm:cxn modelId="{36C91D8D-C558-4CEF-BAA5-2226B80EAACD}" type="presParOf" srcId="{67730CED-F230-47EA-8854-E8617519136D}" destId="{4B827AE8-7E94-4CE1-B255-55EAA300FD47}" srcOrd="12" destOrd="0" presId="urn:microsoft.com/office/officeart/2005/8/layout/default#1"/>
    <dgm:cxn modelId="{9F98DC44-4C65-45BB-A889-9EDB4EFDD3BC}" type="presParOf" srcId="{67730CED-F230-47EA-8854-E8617519136D}" destId="{E8E5C3D9-223D-43BE-A4BA-FD146310DC6C}" srcOrd="13" destOrd="0" presId="urn:microsoft.com/office/officeart/2005/8/layout/default#1"/>
    <dgm:cxn modelId="{36A34017-7001-46CA-8A24-D152282EA789}" type="presParOf" srcId="{67730CED-F230-47EA-8854-E8617519136D}" destId="{7C074F67-1BD0-457E-AC09-459A3E91EB27}" srcOrd="14" destOrd="0" presId="urn:microsoft.com/office/officeart/2005/8/layout/default#1"/>
    <dgm:cxn modelId="{8ACC9DAB-EF9D-4BA8-A7C4-F2947EE05C66}" type="presParOf" srcId="{67730CED-F230-47EA-8854-E8617519136D}" destId="{F74BA523-E29D-4314-A4E9-1ABF0EB910AB}" srcOrd="15" destOrd="0" presId="urn:microsoft.com/office/officeart/2005/8/layout/default#1"/>
    <dgm:cxn modelId="{05101AD4-63F6-4E4C-8C4D-2B3696844112}" type="presParOf" srcId="{67730CED-F230-47EA-8854-E8617519136D}" destId="{81FB2C0A-272F-4664-AB1D-A16FF022DDEE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182A8-CF95-4489-B24E-E7E82B9ECDF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596B1-43A8-4EAB-B622-0A0DD810A8D0}">
      <dgm:prSet phldrT="[Text]"/>
      <dgm:spPr/>
      <dgm:t>
        <a:bodyPr/>
        <a:lstStyle/>
        <a:p>
          <a:r>
            <a:rPr lang="en-US" dirty="0"/>
            <a:t>Primary Clarification</a:t>
          </a:r>
        </a:p>
      </dgm:t>
    </dgm:pt>
    <dgm:pt modelId="{61505108-1FB5-4B6A-A015-1F08D8AA18EF}" type="parTrans" cxnId="{FA277A8E-0C97-427C-BE16-6BCB5C6E10D6}">
      <dgm:prSet/>
      <dgm:spPr/>
      <dgm:t>
        <a:bodyPr/>
        <a:lstStyle/>
        <a:p>
          <a:endParaRPr lang="en-US"/>
        </a:p>
      </dgm:t>
    </dgm:pt>
    <dgm:pt modelId="{B444D33C-E9F0-455C-B8B5-EE576B7E3E49}" type="sibTrans" cxnId="{FA277A8E-0C97-427C-BE16-6BCB5C6E10D6}">
      <dgm:prSet/>
      <dgm:spPr/>
      <dgm:t>
        <a:bodyPr/>
        <a:lstStyle/>
        <a:p>
          <a:endParaRPr lang="en-US"/>
        </a:p>
      </dgm:t>
    </dgm:pt>
    <dgm:pt modelId="{5DBB3DEB-AA1D-456D-A628-886B2347433A}">
      <dgm:prSet phldrT="[Text]"/>
      <dgm:spPr/>
      <dgm:t>
        <a:bodyPr/>
        <a:lstStyle/>
        <a:p>
          <a:r>
            <a:rPr lang="en-US" dirty="0"/>
            <a:t>Biological Treatment</a:t>
          </a:r>
        </a:p>
      </dgm:t>
    </dgm:pt>
    <dgm:pt modelId="{563E3CBB-801A-400C-BACE-EE551C1B7F3B}" type="parTrans" cxnId="{0A5AF9FC-7921-4E65-BBAC-699C139BBCDB}">
      <dgm:prSet/>
      <dgm:spPr/>
      <dgm:t>
        <a:bodyPr/>
        <a:lstStyle/>
        <a:p>
          <a:endParaRPr lang="en-US"/>
        </a:p>
      </dgm:t>
    </dgm:pt>
    <dgm:pt modelId="{77B3B581-8699-4F59-BAA8-CC24C2F2E1D7}" type="sibTrans" cxnId="{0A5AF9FC-7921-4E65-BBAC-699C139BBCDB}">
      <dgm:prSet/>
      <dgm:spPr/>
      <dgm:t>
        <a:bodyPr/>
        <a:lstStyle/>
        <a:p>
          <a:endParaRPr lang="en-US"/>
        </a:p>
      </dgm:t>
    </dgm:pt>
    <dgm:pt modelId="{560C8631-400B-4DA3-B4E1-DD9EF4DB83F9}">
      <dgm:prSet phldrT="[Text]"/>
      <dgm:spPr/>
      <dgm:t>
        <a:bodyPr/>
        <a:lstStyle/>
        <a:p>
          <a:r>
            <a:rPr lang="en-US" dirty="0"/>
            <a:t>Secondary Clarification</a:t>
          </a:r>
        </a:p>
      </dgm:t>
    </dgm:pt>
    <dgm:pt modelId="{37725716-F4E1-44DB-A26C-0228AAACFF51}" type="parTrans" cxnId="{E8071EEF-8039-4C21-B385-E94D1F83446E}">
      <dgm:prSet/>
      <dgm:spPr/>
      <dgm:t>
        <a:bodyPr/>
        <a:lstStyle/>
        <a:p>
          <a:endParaRPr lang="en-US"/>
        </a:p>
      </dgm:t>
    </dgm:pt>
    <dgm:pt modelId="{05CC4E28-19A4-49F3-AFBA-AD447E43AFD1}" type="sibTrans" cxnId="{E8071EEF-8039-4C21-B385-E94D1F83446E}">
      <dgm:prSet/>
      <dgm:spPr/>
      <dgm:t>
        <a:bodyPr/>
        <a:lstStyle/>
        <a:p>
          <a:endParaRPr lang="en-US"/>
        </a:p>
      </dgm:t>
    </dgm:pt>
    <dgm:pt modelId="{8DD9C152-63AB-489A-A37D-C2831D40FE7B}">
      <dgm:prSet phldrT="[Text]"/>
      <dgm:spPr/>
      <dgm:t>
        <a:bodyPr/>
        <a:lstStyle/>
        <a:p>
          <a:r>
            <a:rPr lang="en-US" dirty="0"/>
            <a:t>Thickening</a:t>
          </a:r>
        </a:p>
      </dgm:t>
    </dgm:pt>
    <dgm:pt modelId="{A23A5110-27AB-4362-80C9-5FD81923BB6C}" type="parTrans" cxnId="{E0D14F54-3102-4AB2-827F-30940CBC6D3A}">
      <dgm:prSet/>
      <dgm:spPr/>
      <dgm:t>
        <a:bodyPr/>
        <a:lstStyle/>
        <a:p>
          <a:endParaRPr lang="en-US"/>
        </a:p>
      </dgm:t>
    </dgm:pt>
    <dgm:pt modelId="{A85B9B8A-0A87-49E0-86A3-628DEB51AD55}" type="sibTrans" cxnId="{E0D14F54-3102-4AB2-827F-30940CBC6D3A}">
      <dgm:prSet/>
      <dgm:spPr/>
      <dgm:t>
        <a:bodyPr/>
        <a:lstStyle/>
        <a:p>
          <a:endParaRPr lang="en-US"/>
        </a:p>
      </dgm:t>
    </dgm:pt>
    <dgm:pt modelId="{469D1D21-1CF8-49D8-ABBC-0363AF4D19B2}">
      <dgm:prSet phldrT="[Text]"/>
      <dgm:spPr/>
      <dgm:t>
        <a:bodyPr/>
        <a:lstStyle/>
        <a:p>
          <a:r>
            <a:rPr lang="en-US" dirty="0"/>
            <a:t>Dewatering</a:t>
          </a:r>
        </a:p>
      </dgm:t>
    </dgm:pt>
    <dgm:pt modelId="{7C867725-4A6D-4275-B4F4-F1548D5758F7}" type="parTrans" cxnId="{D3FD050B-2F4B-4B69-B0D0-8014B78417B8}">
      <dgm:prSet/>
      <dgm:spPr/>
      <dgm:t>
        <a:bodyPr/>
        <a:lstStyle/>
        <a:p>
          <a:endParaRPr lang="en-US"/>
        </a:p>
      </dgm:t>
    </dgm:pt>
    <dgm:pt modelId="{7DA0F5B2-CF4D-48CA-87AB-A159A3728195}" type="sibTrans" cxnId="{D3FD050B-2F4B-4B69-B0D0-8014B78417B8}">
      <dgm:prSet/>
      <dgm:spPr/>
      <dgm:t>
        <a:bodyPr/>
        <a:lstStyle/>
        <a:p>
          <a:endParaRPr lang="en-US"/>
        </a:p>
      </dgm:t>
    </dgm:pt>
    <dgm:pt modelId="{1BC2E55F-B87D-4BA5-9723-014EE0B4D109}">
      <dgm:prSet phldrT="[Text]"/>
      <dgm:spPr/>
      <dgm:t>
        <a:bodyPr/>
        <a:lstStyle/>
        <a:p>
          <a:r>
            <a:rPr lang="en-US" dirty="0"/>
            <a:t>Storage</a:t>
          </a:r>
        </a:p>
      </dgm:t>
    </dgm:pt>
    <dgm:pt modelId="{846DF368-B43C-4EC2-96E1-AEEE45B4FB53}" type="parTrans" cxnId="{33F2C708-5287-4498-8193-A976E4724E15}">
      <dgm:prSet/>
      <dgm:spPr/>
      <dgm:t>
        <a:bodyPr/>
        <a:lstStyle/>
        <a:p>
          <a:endParaRPr lang="en-US"/>
        </a:p>
      </dgm:t>
    </dgm:pt>
    <dgm:pt modelId="{75D6F7B9-A08A-405B-9527-266C608F3068}" type="sibTrans" cxnId="{33F2C708-5287-4498-8193-A976E4724E15}">
      <dgm:prSet/>
      <dgm:spPr/>
      <dgm:t>
        <a:bodyPr/>
        <a:lstStyle/>
        <a:p>
          <a:endParaRPr lang="en-US"/>
        </a:p>
      </dgm:t>
    </dgm:pt>
    <dgm:pt modelId="{F9F128E9-3A7B-40C9-A993-F6C04CE2265A}">
      <dgm:prSet phldrT="[Text]"/>
      <dgm:spPr>
        <a:solidFill>
          <a:srgbClr val="56C107"/>
        </a:solidFill>
      </dgm:spPr>
      <dgm:t>
        <a:bodyPr/>
        <a:lstStyle/>
        <a:p>
          <a:r>
            <a:rPr lang="en-US" dirty="0"/>
            <a:t>Digestion</a:t>
          </a:r>
        </a:p>
      </dgm:t>
    </dgm:pt>
    <dgm:pt modelId="{8DC6195B-B027-4C59-BC68-56083F79BFB0}" type="parTrans" cxnId="{1BA662B0-8667-4A29-9365-3C09197FFF19}">
      <dgm:prSet/>
      <dgm:spPr/>
      <dgm:t>
        <a:bodyPr/>
        <a:lstStyle/>
        <a:p>
          <a:endParaRPr lang="en-US"/>
        </a:p>
      </dgm:t>
    </dgm:pt>
    <dgm:pt modelId="{90621593-BB96-428F-9FC2-E1AF2BEC9A31}" type="sibTrans" cxnId="{1BA662B0-8667-4A29-9365-3C09197FFF19}">
      <dgm:prSet/>
      <dgm:spPr/>
      <dgm:t>
        <a:bodyPr/>
        <a:lstStyle/>
        <a:p>
          <a:endParaRPr lang="en-US"/>
        </a:p>
      </dgm:t>
    </dgm:pt>
    <dgm:pt modelId="{EA0FD439-4C73-4C42-9263-B81801E349BF}">
      <dgm:prSet phldrT="[Text]"/>
      <dgm:spPr>
        <a:solidFill>
          <a:srgbClr val="56C107"/>
        </a:solidFill>
      </dgm:spPr>
      <dgm:t>
        <a:bodyPr/>
        <a:lstStyle/>
        <a:p>
          <a:r>
            <a:rPr lang="en-US" dirty="0"/>
            <a:t>Incineration</a:t>
          </a:r>
        </a:p>
      </dgm:t>
    </dgm:pt>
    <dgm:pt modelId="{2291EDD7-4769-4300-9525-E8DFD98FFDA4}" type="parTrans" cxnId="{E33E7BB9-D4CF-4066-AA06-1DD3A528542C}">
      <dgm:prSet/>
      <dgm:spPr/>
      <dgm:t>
        <a:bodyPr/>
        <a:lstStyle/>
        <a:p>
          <a:endParaRPr lang="en-US"/>
        </a:p>
      </dgm:t>
    </dgm:pt>
    <dgm:pt modelId="{16F2C696-122B-466D-B1EE-F258490F94FD}" type="sibTrans" cxnId="{E33E7BB9-D4CF-4066-AA06-1DD3A528542C}">
      <dgm:prSet/>
      <dgm:spPr/>
      <dgm:t>
        <a:bodyPr/>
        <a:lstStyle/>
        <a:p>
          <a:endParaRPr lang="en-US"/>
        </a:p>
      </dgm:t>
    </dgm:pt>
    <dgm:pt modelId="{5E360E41-9A46-43D6-B3DF-E9DC5C1900E2}">
      <dgm:prSet phldrT="[Text]"/>
      <dgm:spPr>
        <a:solidFill>
          <a:srgbClr val="56C107"/>
        </a:solidFill>
      </dgm:spPr>
      <dgm:t>
        <a:bodyPr/>
        <a:lstStyle/>
        <a:p>
          <a:r>
            <a:rPr lang="en-US" dirty="0"/>
            <a:t>Disposal</a:t>
          </a:r>
        </a:p>
      </dgm:t>
    </dgm:pt>
    <dgm:pt modelId="{65BA2D15-D2BD-4AEC-AC0A-1BA25B8A35B0}" type="parTrans" cxnId="{7C1C7634-AE59-4ADB-8C3F-8E1DA57BF7EF}">
      <dgm:prSet/>
      <dgm:spPr/>
      <dgm:t>
        <a:bodyPr/>
        <a:lstStyle/>
        <a:p>
          <a:endParaRPr lang="en-US"/>
        </a:p>
      </dgm:t>
    </dgm:pt>
    <dgm:pt modelId="{2BEE8A3E-8D63-4BC8-BFC6-2EDDC7F56A6C}" type="sibTrans" cxnId="{7C1C7634-AE59-4ADB-8C3F-8E1DA57BF7EF}">
      <dgm:prSet/>
      <dgm:spPr/>
      <dgm:t>
        <a:bodyPr/>
        <a:lstStyle/>
        <a:p>
          <a:endParaRPr lang="en-US"/>
        </a:p>
      </dgm:t>
    </dgm:pt>
    <dgm:pt modelId="{67730CED-F230-47EA-8854-E8617519136D}" type="pres">
      <dgm:prSet presAssocID="{0B7182A8-CF95-4489-B24E-E7E82B9ECD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CD85AF7-9C73-4E2D-BD11-2A5E05263B2C}" type="pres">
      <dgm:prSet presAssocID="{768596B1-43A8-4EAB-B622-0A0DD810A8D0}" presName="node" presStyleLbl="node1" presStyleIdx="0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65E394-491A-4F2A-91CF-35D304191736}" type="pres">
      <dgm:prSet presAssocID="{B444D33C-E9F0-455C-B8B5-EE576B7E3E49}" presName="sibTrans" presStyleCnt="0"/>
      <dgm:spPr/>
    </dgm:pt>
    <dgm:pt modelId="{24119179-D3B7-4A6D-A38D-2E9F0E30D47B}" type="pres">
      <dgm:prSet presAssocID="{5DBB3DEB-AA1D-456D-A628-886B2347433A}" presName="node" presStyleLbl="node1" presStyleIdx="1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3048BA-4DF4-4ABB-85BF-16809EB30D4A}" type="pres">
      <dgm:prSet presAssocID="{77B3B581-8699-4F59-BAA8-CC24C2F2E1D7}" presName="sibTrans" presStyleCnt="0"/>
      <dgm:spPr/>
    </dgm:pt>
    <dgm:pt modelId="{B1C2B81B-8C43-441D-B827-5A928622E420}" type="pres">
      <dgm:prSet presAssocID="{560C8631-400B-4DA3-B4E1-DD9EF4DB83F9}" presName="node" presStyleLbl="node1" presStyleIdx="2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A22180-AF7D-4211-83BB-60752E13501C}" type="pres">
      <dgm:prSet presAssocID="{05CC4E28-19A4-49F3-AFBA-AD447E43AFD1}" presName="sibTrans" presStyleCnt="0"/>
      <dgm:spPr/>
    </dgm:pt>
    <dgm:pt modelId="{C99C9F14-8FF7-4D72-80FF-A8F61659817B}" type="pres">
      <dgm:prSet presAssocID="{8DD9C152-63AB-489A-A37D-C2831D40FE7B}" presName="node" presStyleLbl="node1" presStyleIdx="3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248783-4B5A-4E9B-A142-5469F36D2A46}" type="pres">
      <dgm:prSet presAssocID="{A85B9B8A-0A87-49E0-86A3-628DEB51AD55}" presName="sibTrans" presStyleCnt="0"/>
      <dgm:spPr/>
    </dgm:pt>
    <dgm:pt modelId="{70645A78-889E-49CC-9648-16EC9AC8D36F}" type="pres">
      <dgm:prSet presAssocID="{469D1D21-1CF8-49D8-ABBC-0363AF4D19B2}" presName="node" presStyleLbl="node1" presStyleIdx="4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4CDC03-055E-4834-ACAB-33F09DB8B28D}" type="pres">
      <dgm:prSet presAssocID="{7DA0F5B2-CF4D-48CA-87AB-A159A3728195}" presName="sibTrans" presStyleCnt="0"/>
      <dgm:spPr/>
    </dgm:pt>
    <dgm:pt modelId="{87304716-79AE-420B-9C20-1AE5D41C980D}" type="pres">
      <dgm:prSet presAssocID="{1BC2E55F-B87D-4BA5-9723-014EE0B4D109}" presName="node" presStyleLbl="node1" presStyleIdx="5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47DA04-2CC5-410A-A23D-4C13F86F15ED}" type="pres">
      <dgm:prSet presAssocID="{75D6F7B9-A08A-405B-9527-266C608F3068}" presName="sibTrans" presStyleCnt="0"/>
      <dgm:spPr/>
    </dgm:pt>
    <dgm:pt modelId="{4B827AE8-7E94-4CE1-B255-55EAA300FD47}" type="pres">
      <dgm:prSet presAssocID="{F9F128E9-3A7B-40C9-A993-F6C04CE2265A}" presName="node" presStyleLbl="node1" presStyleIdx="6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E5C3D9-223D-43BE-A4BA-FD146310DC6C}" type="pres">
      <dgm:prSet presAssocID="{90621593-BB96-428F-9FC2-E1AF2BEC9A31}" presName="sibTrans" presStyleCnt="0"/>
      <dgm:spPr/>
    </dgm:pt>
    <dgm:pt modelId="{7C074F67-1BD0-457E-AC09-459A3E91EB27}" type="pres">
      <dgm:prSet presAssocID="{EA0FD439-4C73-4C42-9263-B81801E349BF}" presName="node" presStyleLbl="node1" presStyleIdx="7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4BA523-E29D-4314-A4E9-1ABF0EB910AB}" type="pres">
      <dgm:prSet presAssocID="{16F2C696-122B-466D-B1EE-F258490F94FD}" presName="sibTrans" presStyleCnt="0"/>
      <dgm:spPr/>
    </dgm:pt>
    <dgm:pt modelId="{81FB2C0A-272F-4664-AB1D-A16FF022DDEE}" type="pres">
      <dgm:prSet presAssocID="{5E360E41-9A46-43D6-B3DF-E9DC5C1900E2}" presName="node" presStyleLbl="node1" presStyleIdx="8" presStyleCnt="9" custScaleX="223682" custScaleY="71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0D14F54-3102-4AB2-827F-30940CBC6D3A}" srcId="{0B7182A8-CF95-4489-B24E-E7E82B9ECDF9}" destId="{8DD9C152-63AB-489A-A37D-C2831D40FE7B}" srcOrd="3" destOrd="0" parTransId="{A23A5110-27AB-4362-80C9-5FD81923BB6C}" sibTransId="{A85B9B8A-0A87-49E0-86A3-628DEB51AD55}"/>
    <dgm:cxn modelId="{E33E7BB9-D4CF-4066-AA06-1DD3A528542C}" srcId="{0B7182A8-CF95-4489-B24E-E7E82B9ECDF9}" destId="{EA0FD439-4C73-4C42-9263-B81801E349BF}" srcOrd="7" destOrd="0" parTransId="{2291EDD7-4769-4300-9525-E8DFD98FFDA4}" sibTransId="{16F2C696-122B-466D-B1EE-F258490F94FD}"/>
    <dgm:cxn modelId="{415C936B-3629-4B51-8CBB-9930056B0470}" type="presOf" srcId="{5DBB3DEB-AA1D-456D-A628-886B2347433A}" destId="{24119179-D3B7-4A6D-A38D-2E9F0E30D47B}" srcOrd="0" destOrd="0" presId="urn:microsoft.com/office/officeart/2005/8/layout/default#1"/>
    <dgm:cxn modelId="{046EC11A-4BF7-4617-A5D6-5D8AE80C9CC4}" type="presOf" srcId="{EA0FD439-4C73-4C42-9263-B81801E349BF}" destId="{7C074F67-1BD0-457E-AC09-459A3E91EB27}" srcOrd="0" destOrd="0" presId="urn:microsoft.com/office/officeart/2005/8/layout/default#1"/>
    <dgm:cxn modelId="{9ACB9A2F-0E4B-47FE-8675-21BA69AC6B46}" type="presOf" srcId="{8DD9C152-63AB-489A-A37D-C2831D40FE7B}" destId="{C99C9F14-8FF7-4D72-80FF-A8F61659817B}" srcOrd="0" destOrd="0" presId="urn:microsoft.com/office/officeart/2005/8/layout/default#1"/>
    <dgm:cxn modelId="{7C1C7634-AE59-4ADB-8C3F-8E1DA57BF7EF}" srcId="{0B7182A8-CF95-4489-B24E-E7E82B9ECDF9}" destId="{5E360E41-9A46-43D6-B3DF-E9DC5C1900E2}" srcOrd="8" destOrd="0" parTransId="{65BA2D15-D2BD-4AEC-AC0A-1BA25B8A35B0}" sibTransId="{2BEE8A3E-8D63-4BC8-BFC6-2EDDC7F56A6C}"/>
    <dgm:cxn modelId="{D3FD050B-2F4B-4B69-B0D0-8014B78417B8}" srcId="{0B7182A8-CF95-4489-B24E-E7E82B9ECDF9}" destId="{469D1D21-1CF8-49D8-ABBC-0363AF4D19B2}" srcOrd="4" destOrd="0" parTransId="{7C867725-4A6D-4275-B4F4-F1548D5758F7}" sibTransId="{7DA0F5B2-CF4D-48CA-87AB-A159A3728195}"/>
    <dgm:cxn modelId="{D86A8E0D-A0A2-40F6-A580-FDC43AFFBCDE}" type="presOf" srcId="{1BC2E55F-B87D-4BA5-9723-014EE0B4D109}" destId="{87304716-79AE-420B-9C20-1AE5D41C980D}" srcOrd="0" destOrd="0" presId="urn:microsoft.com/office/officeart/2005/8/layout/default#1"/>
    <dgm:cxn modelId="{D8AE856F-A3BA-4A4F-80CF-A5C1334E7A36}" type="presOf" srcId="{469D1D21-1CF8-49D8-ABBC-0363AF4D19B2}" destId="{70645A78-889E-49CC-9648-16EC9AC8D36F}" srcOrd="0" destOrd="0" presId="urn:microsoft.com/office/officeart/2005/8/layout/default#1"/>
    <dgm:cxn modelId="{F7A67E55-0D55-4F53-AD9D-F9131D40F4FB}" type="presOf" srcId="{5E360E41-9A46-43D6-B3DF-E9DC5C1900E2}" destId="{81FB2C0A-272F-4664-AB1D-A16FF022DDEE}" srcOrd="0" destOrd="0" presId="urn:microsoft.com/office/officeart/2005/8/layout/default#1"/>
    <dgm:cxn modelId="{024945BE-4084-4B1F-99C6-3ED9B2843C43}" type="presOf" srcId="{F9F128E9-3A7B-40C9-A993-F6C04CE2265A}" destId="{4B827AE8-7E94-4CE1-B255-55EAA300FD47}" srcOrd="0" destOrd="0" presId="urn:microsoft.com/office/officeart/2005/8/layout/default#1"/>
    <dgm:cxn modelId="{E8071EEF-8039-4C21-B385-E94D1F83446E}" srcId="{0B7182A8-CF95-4489-B24E-E7E82B9ECDF9}" destId="{560C8631-400B-4DA3-B4E1-DD9EF4DB83F9}" srcOrd="2" destOrd="0" parTransId="{37725716-F4E1-44DB-A26C-0228AAACFF51}" sibTransId="{05CC4E28-19A4-49F3-AFBA-AD447E43AFD1}"/>
    <dgm:cxn modelId="{00AD9CFE-6E38-4F91-9AE3-9696BB83DB23}" type="presOf" srcId="{768596B1-43A8-4EAB-B622-0A0DD810A8D0}" destId="{2CD85AF7-9C73-4E2D-BD11-2A5E05263B2C}" srcOrd="0" destOrd="0" presId="urn:microsoft.com/office/officeart/2005/8/layout/default#1"/>
    <dgm:cxn modelId="{FA277A8E-0C97-427C-BE16-6BCB5C6E10D6}" srcId="{0B7182A8-CF95-4489-B24E-E7E82B9ECDF9}" destId="{768596B1-43A8-4EAB-B622-0A0DD810A8D0}" srcOrd="0" destOrd="0" parTransId="{61505108-1FB5-4B6A-A015-1F08D8AA18EF}" sibTransId="{B444D33C-E9F0-455C-B8B5-EE576B7E3E49}"/>
    <dgm:cxn modelId="{E6A2F424-9285-49F8-BF08-005675C83FD6}" type="presOf" srcId="{560C8631-400B-4DA3-B4E1-DD9EF4DB83F9}" destId="{B1C2B81B-8C43-441D-B827-5A928622E420}" srcOrd="0" destOrd="0" presId="urn:microsoft.com/office/officeart/2005/8/layout/default#1"/>
    <dgm:cxn modelId="{0A5AF9FC-7921-4E65-BBAC-699C139BBCDB}" srcId="{0B7182A8-CF95-4489-B24E-E7E82B9ECDF9}" destId="{5DBB3DEB-AA1D-456D-A628-886B2347433A}" srcOrd="1" destOrd="0" parTransId="{563E3CBB-801A-400C-BACE-EE551C1B7F3B}" sibTransId="{77B3B581-8699-4F59-BAA8-CC24C2F2E1D7}"/>
    <dgm:cxn modelId="{E444504A-96A7-42A6-9D35-578FA0A20B7B}" type="presOf" srcId="{0B7182A8-CF95-4489-B24E-E7E82B9ECDF9}" destId="{67730CED-F230-47EA-8854-E8617519136D}" srcOrd="0" destOrd="0" presId="urn:microsoft.com/office/officeart/2005/8/layout/default#1"/>
    <dgm:cxn modelId="{33F2C708-5287-4498-8193-A976E4724E15}" srcId="{0B7182A8-CF95-4489-B24E-E7E82B9ECDF9}" destId="{1BC2E55F-B87D-4BA5-9723-014EE0B4D109}" srcOrd="5" destOrd="0" parTransId="{846DF368-B43C-4EC2-96E1-AEEE45B4FB53}" sibTransId="{75D6F7B9-A08A-405B-9527-266C608F3068}"/>
    <dgm:cxn modelId="{1BA662B0-8667-4A29-9365-3C09197FFF19}" srcId="{0B7182A8-CF95-4489-B24E-E7E82B9ECDF9}" destId="{F9F128E9-3A7B-40C9-A993-F6C04CE2265A}" srcOrd="6" destOrd="0" parTransId="{8DC6195B-B027-4C59-BC68-56083F79BFB0}" sibTransId="{90621593-BB96-428F-9FC2-E1AF2BEC9A31}"/>
    <dgm:cxn modelId="{98385C81-13A5-41D9-AB55-15C5EBF4B16A}" type="presParOf" srcId="{67730CED-F230-47EA-8854-E8617519136D}" destId="{2CD85AF7-9C73-4E2D-BD11-2A5E05263B2C}" srcOrd="0" destOrd="0" presId="urn:microsoft.com/office/officeart/2005/8/layout/default#1"/>
    <dgm:cxn modelId="{4D9FDDEB-5D3A-4720-AF46-5AF25E54270A}" type="presParOf" srcId="{67730CED-F230-47EA-8854-E8617519136D}" destId="{2A65E394-491A-4F2A-91CF-35D304191736}" srcOrd="1" destOrd="0" presId="urn:microsoft.com/office/officeart/2005/8/layout/default#1"/>
    <dgm:cxn modelId="{F18BFB0A-CF7E-4C1B-BAA2-D50D83C89D23}" type="presParOf" srcId="{67730CED-F230-47EA-8854-E8617519136D}" destId="{24119179-D3B7-4A6D-A38D-2E9F0E30D47B}" srcOrd="2" destOrd="0" presId="urn:microsoft.com/office/officeart/2005/8/layout/default#1"/>
    <dgm:cxn modelId="{8336DD8B-2E6D-483D-A006-3589AF6132A9}" type="presParOf" srcId="{67730CED-F230-47EA-8854-E8617519136D}" destId="{E53048BA-4DF4-4ABB-85BF-16809EB30D4A}" srcOrd="3" destOrd="0" presId="urn:microsoft.com/office/officeart/2005/8/layout/default#1"/>
    <dgm:cxn modelId="{700AC288-D7EB-460F-B643-C77018E6C4EF}" type="presParOf" srcId="{67730CED-F230-47EA-8854-E8617519136D}" destId="{B1C2B81B-8C43-441D-B827-5A928622E420}" srcOrd="4" destOrd="0" presId="urn:microsoft.com/office/officeart/2005/8/layout/default#1"/>
    <dgm:cxn modelId="{4A53043E-C379-48FE-A2BF-137C5F8703B4}" type="presParOf" srcId="{67730CED-F230-47EA-8854-E8617519136D}" destId="{85A22180-AF7D-4211-83BB-60752E13501C}" srcOrd="5" destOrd="0" presId="urn:microsoft.com/office/officeart/2005/8/layout/default#1"/>
    <dgm:cxn modelId="{BA8C3DD8-7B78-4056-9316-9BA184EBE008}" type="presParOf" srcId="{67730CED-F230-47EA-8854-E8617519136D}" destId="{C99C9F14-8FF7-4D72-80FF-A8F61659817B}" srcOrd="6" destOrd="0" presId="urn:microsoft.com/office/officeart/2005/8/layout/default#1"/>
    <dgm:cxn modelId="{3CAFF842-DE65-4D25-9DC0-0499E40E766D}" type="presParOf" srcId="{67730CED-F230-47EA-8854-E8617519136D}" destId="{48248783-4B5A-4E9B-A142-5469F36D2A46}" srcOrd="7" destOrd="0" presId="urn:microsoft.com/office/officeart/2005/8/layout/default#1"/>
    <dgm:cxn modelId="{032F0B21-50EA-44EE-BD8B-B0B99F58CA37}" type="presParOf" srcId="{67730CED-F230-47EA-8854-E8617519136D}" destId="{70645A78-889E-49CC-9648-16EC9AC8D36F}" srcOrd="8" destOrd="0" presId="urn:microsoft.com/office/officeart/2005/8/layout/default#1"/>
    <dgm:cxn modelId="{D220975B-EAA2-4E9A-9DB3-7CB76043DAB6}" type="presParOf" srcId="{67730CED-F230-47EA-8854-E8617519136D}" destId="{684CDC03-055E-4834-ACAB-33F09DB8B28D}" srcOrd="9" destOrd="0" presId="urn:microsoft.com/office/officeart/2005/8/layout/default#1"/>
    <dgm:cxn modelId="{4167ACCD-6494-419A-92CE-8C6EECF27162}" type="presParOf" srcId="{67730CED-F230-47EA-8854-E8617519136D}" destId="{87304716-79AE-420B-9C20-1AE5D41C980D}" srcOrd="10" destOrd="0" presId="urn:microsoft.com/office/officeart/2005/8/layout/default#1"/>
    <dgm:cxn modelId="{FEFF88E4-AEAE-462C-878A-E3A7529675D9}" type="presParOf" srcId="{67730CED-F230-47EA-8854-E8617519136D}" destId="{CB47DA04-2CC5-410A-A23D-4C13F86F15ED}" srcOrd="11" destOrd="0" presId="urn:microsoft.com/office/officeart/2005/8/layout/default#1"/>
    <dgm:cxn modelId="{D5D35B6A-E89B-40F1-AB44-CDEDF6B0ABBB}" type="presParOf" srcId="{67730CED-F230-47EA-8854-E8617519136D}" destId="{4B827AE8-7E94-4CE1-B255-55EAA300FD47}" srcOrd="12" destOrd="0" presId="urn:microsoft.com/office/officeart/2005/8/layout/default#1"/>
    <dgm:cxn modelId="{05482D88-D29A-4931-8C30-DABE0321565B}" type="presParOf" srcId="{67730CED-F230-47EA-8854-E8617519136D}" destId="{E8E5C3D9-223D-43BE-A4BA-FD146310DC6C}" srcOrd="13" destOrd="0" presId="urn:microsoft.com/office/officeart/2005/8/layout/default#1"/>
    <dgm:cxn modelId="{54483A52-1B44-4ACA-B655-810B5D196753}" type="presParOf" srcId="{67730CED-F230-47EA-8854-E8617519136D}" destId="{7C074F67-1BD0-457E-AC09-459A3E91EB27}" srcOrd="14" destOrd="0" presId="urn:microsoft.com/office/officeart/2005/8/layout/default#1"/>
    <dgm:cxn modelId="{CED1502D-1F07-4008-AA29-D10E880042A1}" type="presParOf" srcId="{67730CED-F230-47EA-8854-E8617519136D}" destId="{F74BA523-E29D-4314-A4E9-1ABF0EB910AB}" srcOrd="15" destOrd="0" presId="urn:microsoft.com/office/officeart/2005/8/layout/default#1"/>
    <dgm:cxn modelId="{24DA7D79-51C6-4242-96EF-63E6AE6581D9}" type="presParOf" srcId="{67730CED-F230-47EA-8854-E8617519136D}" destId="{81FB2C0A-272F-4664-AB1D-A16FF022DDEE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85AF7-9C73-4E2D-BD11-2A5E05263B2C}">
      <dsp:nvSpPr>
        <dsp:cNvPr id="0" name=""/>
        <dsp:cNvSpPr/>
      </dsp:nvSpPr>
      <dsp:spPr>
        <a:xfrm>
          <a:off x="1018883" y="2282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Primary Clarification</a:t>
          </a:r>
        </a:p>
      </dsp:txBody>
      <dsp:txXfrm>
        <a:off x="1018883" y="2282"/>
        <a:ext cx="2196939" cy="418911"/>
      </dsp:txXfrm>
    </dsp:sp>
    <dsp:sp modelId="{24119179-D3B7-4A6D-A38D-2E9F0E30D47B}">
      <dsp:nvSpPr>
        <dsp:cNvPr id="0" name=""/>
        <dsp:cNvSpPr/>
      </dsp:nvSpPr>
      <dsp:spPr>
        <a:xfrm>
          <a:off x="1018883" y="519410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Biological Treatment</a:t>
          </a:r>
        </a:p>
      </dsp:txBody>
      <dsp:txXfrm>
        <a:off x="1018883" y="519410"/>
        <a:ext cx="2196939" cy="418911"/>
      </dsp:txXfrm>
    </dsp:sp>
    <dsp:sp modelId="{B1C2B81B-8C43-441D-B827-5A928622E420}">
      <dsp:nvSpPr>
        <dsp:cNvPr id="0" name=""/>
        <dsp:cNvSpPr/>
      </dsp:nvSpPr>
      <dsp:spPr>
        <a:xfrm>
          <a:off x="1018883" y="1036539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Secondary Clarification</a:t>
          </a:r>
        </a:p>
      </dsp:txBody>
      <dsp:txXfrm>
        <a:off x="1018883" y="1036539"/>
        <a:ext cx="2196939" cy="418911"/>
      </dsp:txXfrm>
    </dsp:sp>
    <dsp:sp modelId="{C99C9F14-8FF7-4D72-80FF-A8F61659817B}">
      <dsp:nvSpPr>
        <dsp:cNvPr id="0" name=""/>
        <dsp:cNvSpPr/>
      </dsp:nvSpPr>
      <dsp:spPr>
        <a:xfrm>
          <a:off x="1018883" y="1553668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Thickening</a:t>
          </a:r>
        </a:p>
      </dsp:txBody>
      <dsp:txXfrm>
        <a:off x="1018883" y="1553668"/>
        <a:ext cx="2196939" cy="418911"/>
      </dsp:txXfrm>
    </dsp:sp>
    <dsp:sp modelId="{70645A78-889E-49CC-9648-16EC9AC8D36F}">
      <dsp:nvSpPr>
        <dsp:cNvPr id="0" name=""/>
        <dsp:cNvSpPr/>
      </dsp:nvSpPr>
      <dsp:spPr>
        <a:xfrm>
          <a:off x="1018883" y="2070796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Dewatering</a:t>
          </a:r>
        </a:p>
      </dsp:txBody>
      <dsp:txXfrm>
        <a:off x="1018883" y="2070796"/>
        <a:ext cx="2196939" cy="418911"/>
      </dsp:txXfrm>
    </dsp:sp>
    <dsp:sp modelId="{87304716-79AE-420B-9C20-1AE5D41C980D}">
      <dsp:nvSpPr>
        <dsp:cNvPr id="0" name=""/>
        <dsp:cNvSpPr/>
      </dsp:nvSpPr>
      <dsp:spPr>
        <a:xfrm>
          <a:off x="1018883" y="2587925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Storage</a:t>
          </a:r>
        </a:p>
      </dsp:txBody>
      <dsp:txXfrm>
        <a:off x="1018883" y="2587925"/>
        <a:ext cx="2196939" cy="418911"/>
      </dsp:txXfrm>
    </dsp:sp>
    <dsp:sp modelId="{4B827AE8-7E94-4CE1-B255-55EAA300FD47}">
      <dsp:nvSpPr>
        <dsp:cNvPr id="0" name=""/>
        <dsp:cNvSpPr/>
      </dsp:nvSpPr>
      <dsp:spPr>
        <a:xfrm>
          <a:off x="1018883" y="3105054"/>
          <a:ext cx="2196939" cy="418911"/>
        </a:xfrm>
        <a:prstGeom prst="rect">
          <a:avLst/>
        </a:prstGeom>
        <a:solidFill>
          <a:srgbClr val="56C1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Digestion</a:t>
          </a:r>
        </a:p>
      </dsp:txBody>
      <dsp:txXfrm>
        <a:off x="1018883" y="3105054"/>
        <a:ext cx="2196939" cy="418911"/>
      </dsp:txXfrm>
    </dsp:sp>
    <dsp:sp modelId="{7C074F67-1BD0-457E-AC09-459A3E91EB27}">
      <dsp:nvSpPr>
        <dsp:cNvPr id="0" name=""/>
        <dsp:cNvSpPr/>
      </dsp:nvSpPr>
      <dsp:spPr>
        <a:xfrm>
          <a:off x="1018883" y="3622182"/>
          <a:ext cx="2196939" cy="418911"/>
        </a:xfrm>
        <a:prstGeom prst="rect">
          <a:avLst/>
        </a:prstGeom>
        <a:solidFill>
          <a:srgbClr val="56C1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Incineration</a:t>
          </a:r>
        </a:p>
      </dsp:txBody>
      <dsp:txXfrm>
        <a:off x="1018883" y="3622182"/>
        <a:ext cx="2196939" cy="418911"/>
      </dsp:txXfrm>
    </dsp:sp>
    <dsp:sp modelId="{81FB2C0A-272F-4664-AB1D-A16FF022DDEE}">
      <dsp:nvSpPr>
        <dsp:cNvPr id="0" name=""/>
        <dsp:cNvSpPr/>
      </dsp:nvSpPr>
      <dsp:spPr>
        <a:xfrm>
          <a:off x="1018883" y="4139311"/>
          <a:ext cx="2196939" cy="418911"/>
        </a:xfrm>
        <a:prstGeom prst="rect">
          <a:avLst/>
        </a:prstGeom>
        <a:solidFill>
          <a:srgbClr val="56C1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Disposal</a:t>
          </a:r>
        </a:p>
      </dsp:txBody>
      <dsp:txXfrm>
        <a:off x="1018883" y="4139311"/>
        <a:ext cx="2196939" cy="418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85AF7-9C73-4E2D-BD11-2A5E05263B2C}">
      <dsp:nvSpPr>
        <dsp:cNvPr id="0" name=""/>
        <dsp:cNvSpPr/>
      </dsp:nvSpPr>
      <dsp:spPr>
        <a:xfrm>
          <a:off x="1018883" y="2282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Primary Clarification</a:t>
          </a:r>
        </a:p>
      </dsp:txBody>
      <dsp:txXfrm>
        <a:off x="1018883" y="2282"/>
        <a:ext cx="2196939" cy="418911"/>
      </dsp:txXfrm>
    </dsp:sp>
    <dsp:sp modelId="{24119179-D3B7-4A6D-A38D-2E9F0E30D47B}">
      <dsp:nvSpPr>
        <dsp:cNvPr id="0" name=""/>
        <dsp:cNvSpPr/>
      </dsp:nvSpPr>
      <dsp:spPr>
        <a:xfrm>
          <a:off x="1018883" y="519410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Biological Treatment</a:t>
          </a:r>
        </a:p>
      </dsp:txBody>
      <dsp:txXfrm>
        <a:off x="1018883" y="519410"/>
        <a:ext cx="2196939" cy="418911"/>
      </dsp:txXfrm>
    </dsp:sp>
    <dsp:sp modelId="{B1C2B81B-8C43-441D-B827-5A928622E420}">
      <dsp:nvSpPr>
        <dsp:cNvPr id="0" name=""/>
        <dsp:cNvSpPr/>
      </dsp:nvSpPr>
      <dsp:spPr>
        <a:xfrm>
          <a:off x="1018883" y="1036539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Secondary Clarification</a:t>
          </a:r>
        </a:p>
      </dsp:txBody>
      <dsp:txXfrm>
        <a:off x="1018883" y="1036539"/>
        <a:ext cx="2196939" cy="418911"/>
      </dsp:txXfrm>
    </dsp:sp>
    <dsp:sp modelId="{C99C9F14-8FF7-4D72-80FF-A8F61659817B}">
      <dsp:nvSpPr>
        <dsp:cNvPr id="0" name=""/>
        <dsp:cNvSpPr/>
      </dsp:nvSpPr>
      <dsp:spPr>
        <a:xfrm>
          <a:off x="1018883" y="1553668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Thickening</a:t>
          </a:r>
        </a:p>
      </dsp:txBody>
      <dsp:txXfrm>
        <a:off x="1018883" y="1553668"/>
        <a:ext cx="2196939" cy="418911"/>
      </dsp:txXfrm>
    </dsp:sp>
    <dsp:sp modelId="{70645A78-889E-49CC-9648-16EC9AC8D36F}">
      <dsp:nvSpPr>
        <dsp:cNvPr id="0" name=""/>
        <dsp:cNvSpPr/>
      </dsp:nvSpPr>
      <dsp:spPr>
        <a:xfrm>
          <a:off x="1018883" y="2070796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Dewatering</a:t>
          </a:r>
        </a:p>
      </dsp:txBody>
      <dsp:txXfrm>
        <a:off x="1018883" y="2070796"/>
        <a:ext cx="2196939" cy="418911"/>
      </dsp:txXfrm>
    </dsp:sp>
    <dsp:sp modelId="{87304716-79AE-420B-9C20-1AE5D41C980D}">
      <dsp:nvSpPr>
        <dsp:cNvPr id="0" name=""/>
        <dsp:cNvSpPr/>
      </dsp:nvSpPr>
      <dsp:spPr>
        <a:xfrm>
          <a:off x="1018883" y="2587925"/>
          <a:ext cx="2196939" cy="418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Storage</a:t>
          </a:r>
        </a:p>
      </dsp:txBody>
      <dsp:txXfrm>
        <a:off x="1018883" y="2587925"/>
        <a:ext cx="2196939" cy="418911"/>
      </dsp:txXfrm>
    </dsp:sp>
    <dsp:sp modelId="{4B827AE8-7E94-4CE1-B255-55EAA300FD47}">
      <dsp:nvSpPr>
        <dsp:cNvPr id="0" name=""/>
        <dsp:cNvSpPr/>
      </dsp:nvSpPr>
      <dsp:spPr>
        <a:xfrm>
          <a:off x="1018883" y="3105054"/>
          <a:ext cx="2196939" cy="418911"/>
        </a:xfrm>
        <a:prstGeom prst="rect">
          <a:avLst/>
        </a:prstGeom>
        <a:solidFill>
          <a:srgbClr val="56C1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Digestion</a:t>
          </a:r>
        </a:p>
      </dsp:txBody>
      <dsp:txXfrm>
        <a:off x="1018883" y="3105054"/>
        <a:ext cx="2196939" cy="418911"/>
      </dsp:txXfrm>
    </dsp:sp>
    <dsp:sp modelId="{7C074F67-1BD0-457E-AC09-459A3E91EB27}">
      <dsp:nvSpPr>
        <dsp:cNvPr id="0" name=""/>
        <dsp:cNvSpPr/>
      </dsp:nvSpPr>
      <dsp:spPr>
        <a:xfrm>
          <a:off x="1018883" y="3622182"/>
          <a:ext cx="2196939" cy="418911"/>
        </a:xfrm>
        <a:prstGeom prst="rect">
          <a:avLst/>
        </a:prstGeom>
        <a:solidFill>
          <a:srgbClr val="56C1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Incineration</a:t>
          </a:r>
        </a:p>
      </dsp:txBody>
      <dsp:txXfrm>
        <a:off x="1018883" y="3622182"/>
        <a:ext cx="2196939" cy="418911"/>
      </dsp:txXfrm>
    </dsp:sp>
    <dsp:sp modelId="{81FB2C0A-272F-4664-AB1D-A16FF022DDEE}">
      <dsp:nvSpPr>
        <dsp:cNvPr id="0" name=""/>
        <dsp:cNvSpPr/>
      </dsp:nvSpPr>
      <dsp:spPr>
        <a:xfrm>
          <a:off x="1018883" y="4139311"/>
          <a:ext cx="2196939" cy="418911"/>
        </a:xfrm>
        <a:prstGeom prst="rect">
          <a:avLst/>
        </a:prstGeom>
        <a:solidFill>
          <a:srgbClr val="56C1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Disposal</a:t>
          </a:r>
        </a:p>
      </dsp:txBody>
      <dsp:txXfrm>
        <a:off x="1018883" y="4139311"/>
        <a:ext cx="2196939" cy="41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0245-1F96-4278-97BD-2CC5891FC0D1}" type="datetimeFigureOut">
              <a:rPr lang="nl-NL" smtClean="0"/>
              <a:pPr/>
              <a:t>5-12-2017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9C1B-D784-4FE5-9E44-49B935872D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15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C1B-D784-4FE5-9E44-49B935872D9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06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C1B-D784-4FE5-9E44-49B935872D9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80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</a:t>
            </a:r>
            <a:r>
              <a:rPr lang="nl-NL" baseline="0" dirty="0" smtClean="0"/>
              <a:t> </a:t>
            </a:r>
            <a:r>
              <a:rPr lang="nl-NL" dirty="0" smtClean="0"/>
              <a:t>holistic </a:t>
            </a:r>
            <a:r>
              <a:rPr lang="nl-NL" dirty="0"/>
              <a:t>approach is relevant when assessing</a:t>
            </a:r>
            <a:r>
              <a:rPr lang="nl-NL" baseline="0" dirty="0"/>
              <a:t> sludge management (e.g. Relation digestion and sludge volume that requires treatment, impact on emissions of reduced inflow and infiltration)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C1B-D784-4FE5-9E44-49B935872D9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80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Land application: Emissions factors vary according to the soil typology. ECAM differentiates between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coarse-textured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fine-textured</a:t>
            </a:r>
            <a:r>
              <a:rPr lang="en-GB" dirty="0"/>
              <a:t> soils.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9C1B-D784-4FE5-9E44-49B935872D9D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77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8" descr="161214_WaCClim_Logo_3.0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/>
          <a:stretch/>
        </p:blipFill>
        <p:spPr>
          <a:xfrm>
            <a:off x="98854" y="1443081"/>
            <a:ext cx="3952132" cy="265720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05064"/>
            <a:ext cx="8784976" cy="2655837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259240"/>
            <a:ext cx="6858000" cy="14522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384649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368660"/>
            <a:ext cx="6240566" cy="889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0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76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9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5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72261"/>
          </a:xfrm>
          <a:prstGeom prst="rect">
            <a:avLst/>
          </a:prstGeom>
        </p:spPr>
      </p:pic>
      <p:cxnSp>
        <p:nvCxnSpPr>
          <p:cNvPr id="8" name="Straight Connector 6"/>
          <p:cNvCxnSpPr/>
          <p:nvPr/>
        </p:nvCxnSpPr>
        <p:spPr>
          <a:xfrm>
            <a:off x="539552" y="1444408"/>
            <a:ext cx="8147248" cy="0"/>
          </a:xfrm>
          <a:prstGeom prst="line">
            <a:avLst/>
          </a:prstGeom>
          <a:ln w="317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539552" y="1946275"/>
            <a:ext cx="6858000" cy="3284751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0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72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8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i="0" u="none" strike="noStrike" kern="1200" spc="0" baseline="0" dirty="0" smtClean="0">
                <a:solidFill>
                  <a:srgbClr val="56C107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539552" y="1946275"/>
            <a:ext cx="6858000" cy="3284751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223684"/>
            <a:ext cx="8147248" cy="0"/>
          </a:xfrm>
          <a:prstGeom prst="line">
            <a:avLst/>
          </a:prstGeom>
          <a:ln w="317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64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b="1" i="0" u="none" strike="noStrike" kern="1200" spc="0" baseline="0" dirty="0">
                <a:solidFill>
                  <a:srgbClr val="3879A3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696" y="6624511"/>
            <a:ext cx="9155392" cy="260648"/>
          </a:xfrm>
          <a:prstGeom prst="rect">
            <a:avLst/>
          </a:prstGeom>
        </p:spPr>
      </p:pic>
      <p:sp>
        <p:nvSpPr>
          <p:cNvPr id="8" name="CaixaDeTexto 1"/>
          <p:cNvSpPr txBox="1"/>
          <p:nvPr userDrawn="1"/>
        </p:nvSpPr>
        <p:spPr>
          <a:xfrm>
            <a:off x="0" y="6600141"/>
            <a:ext cx="9140484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Module 6</a:t>
            </a:r>
            <a:r>
              <a:rPr lang="en-GB" sz="1200" dirty="0" smtClean="0">
                <a:solidFill>
                  <a:schemeClr val="bg1"/>
                </a:solidFill>
              </a:rPr>
              <a:t>: </a:t>
            </a:r>
            <a:r>
              <a:rPr lang="en-GB" sz="1200" dirty="0">
                <a:solidFill>
                  <a:schemeClr val="bg1"/>
                </a:solidFill>
              </a:rPr>
              <a:t>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7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76768" cy="949046"/>
          </a:xfrm>
        </p:spPr>
        <p:txBody>
          <a:bodyPr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649"/>
                </a:solidFill>
              </a:defRPr>
            </a:lvl1pPr>
            <a:lvl2pPr>
              <a:defRPr>
                <a:solidFill>
                  <a:srgbClr val="384649"/>
                </a:solidFill>
              </a:defRPr>
            </a:lvl2pPr>
            <a:lvl3pPr>
              <a:defRPr>
                <a:solidFill>
                  <a:srgbClr val="384649"/>
                </a:solidFill>
              </a:defRPr>
            </a:lvl3pPr>
            <a:lvl4pPr>
              <a:defRPr>
                <a:solidFill>
                  <a:srgbClr val="384649"/>
                </a:solidFill>
              </a:defRPr>
            </a:lvl4pPr>
            <a:lvl5pPr>
              <a:defRPr>
                <a:solidFill>
                  <a:srgbClr val="384649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84649"/>
                </a:solidFill>
              </a:defRPr>
            </a:lvl1pPr>
            <a:lvl2pPr>
              <a:defRPr sz="2400">
                <a:solidFill>
                  <a:srgbClr val="384649"/>
                </a:solidFill>
              </a:defRPr>
            </a:lvl2pPr>
            <a:lvl3pPr>
              <a:defRPr sz="2000">
                <a:solidFill>
                  <a:srgbClr val="384649"/>
                </a:solidFill>
              </a:defRPr>
            </a:lvl3pPr>
            <a:lvl4pPr>
              <a:defRPr sz="1800">
                <a:solidFill>
                  <a:srgbClr val="384649"/>
                </a:solidFill>
              </a:defRPr>
            </a:lvl4pPr>
            <a:lvl5pPr>
              <a:defRPr sz="1800">
                <a:solidFill>
                  <a:srgbClr val="38464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84649"/>
                </a:solidFill>
              </a:defRPr>
            </a:lvl1pPr>
            <a:lvl2pPr>
              <a:defRPr sz="2400">
                <a:solidFill>
                  <a:srgbClr val="384649"/>
                </a:solidFill>
              </a:defRPr>
            </a:lvl2pPr>
            <a:lvl3pPr>
              <a:defRPr sz="2000">
                <a:solidFill>
                  <a:srgbClr val="384649"/>
                </a:solidFill>
              </a:defRPr>
            </a:lvl3pPr>
            <a:lvl4pPr>
              <a:defRPr sz="1800">
                <a:solidFill>
                  <a:srgbClr val="384649"/>
                </a:solidFill>
              </a:defRPr>
            </a:lvl4pPr>
            <a:lvl5pPr>
              <a:defRPr sz="1800">
                <a:solidFill>
                  <a:srgbClr val="38464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51B8CC-54EB-FC47-8805-BDDA129F73B2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5238C-53DB-674F-93B3-601B0F7AA79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8" descr="161214_WaCClim_Logo_3.0-01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/>
          <a:stretch/>
        </p:blipFill>
        <p:spPr>
          <a:xfrm>
            <a:off x="98854" y="1443081"/>
            <a:ext cx="3952132" cy="265720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512" y="4005064"/>
            <a:ext cx="8784976" cy="265583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52320" y="3933056"/>
            <a:ext cx="2736304" cy="2621333"/>
          </a:xfrm>
          <a:prstGeom prst="rect">
            <a:avLst/>
          </a:prstGeom>
        </p:spPr>
      </p:pic>
      <p:cxnSp>
        <p:nvCxnSpPr>
          <p:cNvPr id="15" name="Straight Connector 6"/>
          <p:cNvCxnSpPr/>
          <p:nvPr userDrawn="1"/>
        </p:nvCxnSpPr>
        <p:spPr>
          <a:xfrm>
            <a:off x="539552" y="1711455"/>
            <a:ext cx="8147248" cy="0"/>
          </a:xfrm>
          <a:prstGeom prst="line">
            <a:avLst/>
          </a:prstGeom>
          <a:ln w="190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46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84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4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4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9" descr="161214_WaCClim_Logo_3.0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52" y="-5702"/>
            <a:ext cx="2419048" cy="154074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9552" y="1223684"/>
            <a:ext cx="8147248" cy="0"/>
          </a:xfrm>
          <a:prstGeom prst="line">
            <a:avLst/>
          </a:prstGeom>
          <a:ln w="31750" cmpd="sng">
            <a:solidFill>
              <a:srgbClr val="56C1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5696" y="6624511"/>
            <a:ext cx="9155392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400" b="1" i="0" u="none" strike="noStrike" kern="1200" spc="0" baseline="0" dirty="0" smtClean="0">
          <a:solidFill>
            <a:srgbClr val="3879A3"/>
          </a:solidFill>
          <a:latin typeface="Calibri"/>
          <a:ea typeface="+mn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692696"/>
            <a:ext cx="653120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b="1" i="0" u="none" strike="noStrike" spc="0" baseline="0" dirty="0">
                <a:solidFill>
                  <a:srgbClr val="3879A3"/>
                </a:solidFill>
                <a:latin typeface="Calibri"/>
                <a:cs typeface="Calibri"/>
              </a:rPr>
              <a:t>Module </a:t>
            </a:r>
            <a:r>
              <a:rPr lang="en-US" sz="2800" b="1" i="0" u="none" strike="noStrike" spc="0" baseline="0" dirty="0" smtClean="0">
                <a:solidFill>
                  <a:srgbClr val="3879A3"/>
                </a:solidFill>
                <a:latin typeface="Calibri"/>
                <a:cs typeface="Calibri"/>
              </a:rPr>
              <a:t>6: </a:t>
            </a:r>
            <a:r>
              <a:rPr lang="en-US" sz="2800" b="1" i="0" u="none" strike="noStrike" spc="0" baseline="0" dirty="0">
                <a:solidFill>
                  <a:srgbClr val="3879A3"/>
                </a:solidFill>
                <a:latin typeface="Calibri"/>
                <a:cs typeface="Calibri"/>
              </a:rPr>
              <a:t>Sludge </a:t>
            </a:r>
            <a:r>
              <a:rPr lang="en-US" sz="2800" b="1" dirty="0">
                <a:solidFill>
                  <a:srgbClr val="3879A3"/>
                </a:solidFill>
                <a:latin typeface="Calibri"/>
                <a:cs typeface="Calibri"/>
              </a:rPr>
              <a:t>M</a:t>
            </a:r>
            <a:r>
              <a:rPr lang="en-US" sz="2800" b="1" i="0" u="none" strike="noStrike" spc="0" baseline="0" dirty="0">
                <a:solidFill>
                  <a:srgbClr val="3879A3"/>
                </a:solidFill>
                <a:latin typeface="Calibri"/>
                <a:cs typeface="Calibri"/>
              </a:rPr>
              <a:t>anagement</a:t>
            </a:r>
            <a:endParaRPr lang="en-US" sz="3600" dirty="0">
              <a:solidFill>
                <a:srgbClr val="3879A3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65015" y="4319152"/>
            <a:ext cx="4997513" cy="202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300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300" dirty="0">
                <a:solidFill>
                  <a:schemeClr val="bg1"/>
                </a:solidFill>
                <a:cs typeface="Calibri"/>
              </a:rPr>
              <a:t>ECAM Tool:</a:t>
            </a:r>
          </a:p>
          <a:p>
            <a:pPr marL="0" indent="0" algn="ctr">
              <a:buNone/>
            </a:pPr>
            <a:r>
              <a:rPr lang="nl-NL" sz="2300" dirty="0">
                <a:solidFill>
                  <a:schemeClr val="bg1"/>
                </a:solidFill>
              </a:rPr>
              <a:t>Energy performance </a:t>
            </a:r>
            <a:r>
              <a:rPr lang="nl-NL" sz="2300" dirty="0" err="1">
                <a:solidFill>
                  <a:schemeClr val="bg1"/>
                </a:solidFill>
              </a:rPr>
              <a:t>and</a:t>
            </a:r>
            <a:r>
              <a:rPr lang="nl-NL" sz="2300" dirty="0">
                <a:solidFill>
                  <a:schemeClr val="bg1"/>
                </a:solidFill>
              </a:rPr>
              <a:t> Carbon </a:t>
            </a:r>
            <a:r>
              <a:rPr lang="nl-NL" sz="2300" dirty="0" err="1">
                <a:solidFill>
                  <a:schemeClr val="bg1"/>
                </a:solidFill>
              </a:rPr>
              <a:t>emissions</a:t>
            </a:r>
            <a:r>
              <a:rPr lang="nl-NL" sz="2300" dirty="0">
                <a:solidFill>
                  <a:schemeClr val="bg1"/>
                </a:solidFill>
              </a:rPr>
              <a:t>  Assessment </a:t>
            </a:r>
            <a:r>
              <a:rPr lang="nl-NL" sz="2300" dirty="0" err="1">
                <a:solidFill>
                  <a:schemeClr val="bg1"/>
                </a:solidFill>
              </a:rPr>
              <a:t>and</a:t>
            </a:r>
            <a:r>
              <a:rPr lang="nl-NL" sz="2300" dirty="0">
                <a:solidFill>
                  <a:schemeClr val="bg1"/>
                </a:solidFill>
              </a:rPr>
              <a:t> Monitoring tool </a:t>
            </a:r>
          </a:p>
          <a:p>
            <a:pPr marL="0" indent="0">
              <a:buNone/>
            </a:pPr>
            <a:endParaRPr lang="en-US" sz="1800" dirty="0">
              <a:solidFill>
                <a:srgbClr val="56C107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56C107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3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43209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IMPACT ON CLIMATE CHANGE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1109890" y="893763"/>
            <a:ext cx="6063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b="1" dirty="0">
                <a:solidFill>
                  <a:srgbClr val="56C107"/>
                </a:solidFill>
              </a:rPr>
              <a:t>SLUDGE MANAGEMENT AND THE URBAN WATER CYCLE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9" y="1990734"/>
            <a:ext cx="8652521" cy="410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9382" y="5970059"/>
            <a:ext cx="682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Adopting a holistic approach to improve sludge management…</a:t>
            </a:r>
          </a:p>
        </p:txBody>
      </p:sp>
      <p:sp>
        <p:nvSpPr>
          <p:cNvPr id="8" name="Rechteck 7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365631"/>
            <a:ext cx="5815433" cy="830997"/>
            <a:chOff x="24080" y="535458"/>
            <a:chExt cx="581543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ASSESSING GHG AND ENERGY PERFORMANCE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5261" y="1528174"/>
            <a:ext cx="8789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First, let's understand distinction between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non-digested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digested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sludge</a:t>
            </a:r>
          </a:p>
          <a:p>
            <a:pPr marL="263525" lvl="1">
              <a:buClr>
                <a:srgbClr val="56C107"/>
              </a:buClr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4" y="2007681"/>
            <a:ext cx="6613479" cy="4304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6511" y="5720386"/>
            <a:ext cx="2422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digested sludge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Less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Less carbon content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99173" y="3698261"/>
            <a:ext cx="24665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non-digested sludge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More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More carbon content</a:t>
            </a:r>
          </a:p>
        </p:txBody>
      </p:sp>
      <p:sp>
        <p:nvSpPr>
          <p:cNvPr id="9" name="Rechteck 8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358188"/>
            <a:ext cx="5815433" cy="830997"/>
            <a:chOff x="24080" y="535458"/>
            <a:chExt cx="581543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ASSESSING GHG AND ENERGY PERFORMANCE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75261" y="1654259"/>
            <a:ext cx="87899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>
              <a:buClr>
                <a:srgbClr val="56C107"/>
              </a:buClr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606425" lvl="1" indent="-342900">
              <a:buClr>
                <a:srgbClr val="56C107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Sludge production estimation versus actual numbers in detailed assessment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Assumes 4% solids in waste sludge for dry weight calculation 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70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% volatile solids for non-digested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51% volatile solids for digested</a:t>
            </a:r>
          </a:p>
          <a:p>
            <a:pPr marL="720725" lvl="2">
              <a:buClr>
                <a:srgbClr val="56C107"/>
              </a:buCl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606425" lvl="1" indent="-342900">
              <a:buClr>
                <a:srgbClr val="56C107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Select disposal method</a:t>
            </a:r>
          </a:p>
          <a:p>
            <a:pPr marL="263525" lvl="1">
              <a:buClr>
                <a:srgbClr val="56C107"/>
              </a:buClr>
              <a:defRPr/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58" y="1555107"/>
            <a:ext cx="4318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dirty="0" smtClean="0">
                <a:solidFill>
                  <a:srgbClr val="56C107"/>
                </a:solidFill>
              </a:rPr>
              <a:t>Tier A - </a:t>
            </a:r>
            <a:r>
              <a:rPr lang="nl-NL" sz="2000" dirty="0" err="1" smtClean="0">
                <a:solidFill>
                  <a:srgbClr val="56C107"/>
                </a:solidFill>
              </a:rPr>
              <a:t>Initial</a:t>
            </a:r>
            <a:r>
              <a:rPr lang="nl-NL" sz="2000" dirty="0" smtClean="0">
                <a:solidFill>
                  <a:srgbClr val="56C107"/>
                </a:solidFill>
              </a:rPr>
              <a:t> GHG Assessment </a:t>
            </a:r>
            <a:r>
              <a:rPr lang="nl-NL" sz="2000" dirty="0">
                <a:solidFill>
                  <a:srgbClr val="56C107"/>
                </a:solidFill>
              </a:rPr>
              <a:t>in ECAM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2171" r="65543" b="11705"/>
          <a:stretch/>
        </p:blipFill>
        <p:spPr>
          <a:xfrm>
            <a:off x="1276221" y="4359735"/>
            <a:ext cx="7410579" cy="186026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96375" y="37931"/>
            <a:ext cx="5815433" cy="830997"/>
            <a:chOff x="24080" y="306858"/>
            <a:chExt cx="581543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306858"/>
              <a:ext cx="5290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ASSESSING GHG AND ENERGY PERFORMANCE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449177"/>
              <a:ext cx="431366" cy="35404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0945" y="1684725"/>
            <a:ext cx="87899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lvl="1" indent="-342900">
              <a:buClr>
                <a:srgbClr val="56C107"/>
              </a:buCl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Sludge production based on actual numbers: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However, if sludge wet and dry weight are not known:</a:t>
            </a:r>
          </a:p>
          <a:p>
            <a:pPr marL="1520825" lvl="3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Assumes 4% solids in waste sludge for dry weight calculation; however, if centrifuge and/or chemical condition specified, 20% solids is assumed. 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70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% volatile solids for non-digested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51% volatile solids for digested</a:t>
            </a:r>
          </a:p>
          <a:p>
            <a:pPr marL="720725" lvl="2">
              <a:buClr>
                <a:srgbClr val="56C107"/>
              </a:buClr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71500" lvl="1" indent="-307975">
              <a:buClr>
                <a:srgbClr val="56C107"/>
              </a:buClr>
              <a:buFont typeface="+mj-lt"/>
              <a:buAutoNum type="arabicPeriod" startAt="2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Disposal Method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Now can choose any combination of methods, not just one as for initial assessment 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Differentiates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between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coarse-textured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fine-textured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soils for Land Application </a:t>
            </a:r>
          </a:p>
          <a:p>
            <a:pPr marL="1063625" lvl="2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Activity info for emissions from truck transport now specified </a:t>
            </a:r>
          </a:p>
          <a:p>
            <a:pPr marL="720725" lvl="2">
              <a:buClr>
                <a:srgbClr val="56C107"/>
              </a:buClr>
              <a:defRPr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571500" lvl="1" indent="-307975">
              <a:buClr>
                <a:srgbClr val="56C107"/>
              </a:buClr>
              <a:buFont typeface="+mj-lt"/>
              <a:buAutoNum type="arabicPeriod" startAt="3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Sludge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storage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methane emissions now accounted for if there is storage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742" y="1361651"/>
            <a:ext cx="461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dirty="0" smtClean="0">
                <a:solidFill>
                  <a:srgbClr val="56C107"/>
                </a:solidFill>
              </a:rPr>
              <a:t>Tier B - </a:t>
            </a:r>
            <a:r>
              <a:rPr lang="nl-NL" sz="2000" dirty="0" err="1" smtClean="0">
                <a:solidFill>
                  <a:srgbClr val="56C107"/>
                </a:solidFill>
              </a:rPr>
              <a:t>Detailed</a:t>
            </a:r>
            <a:r>
              <a:rPr lang="nl-NL" sz="2000" dirty="0" smtClean="0">
                <a:solidFill>
                  <a:srgbClr val="56C107"/>
                </a:solidFill>
              </a:rPr>
              <a:t> GHG Assessment </a:t>
            </a:r>
            <a:r>
              <a:rPr lang="nl-NL" sz="2000" dirty="0">
                <a:solidFill>
                  <a:srgbClr val="56C107"/>
                </a:solidFill>
              </a:rPr>
              <a:t>in ECAM</a:t>
            </a:r>
          </a:p>
        </p:txBody>
      </p:sp>
      <p:sp>
        <p:nvSpPr>
          <p:cNvPr id="7" name="Rechteck 6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397589"/>
            <a:ext cx="5815433" cy="830997"/>
            <a:chOff x="24080" y="535458"/>
            <a:chExt cx="5815433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ASSESSING GHG AND ENERGY PERFORMANCE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" y="1753124"/>
            <a:ext cx="5197576" cy="362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82" y="1535045"/>
            <a:ext cx="3151360" cy="5065095"/>
          </a:xfrm>
          <a:prstGeom prst="rect">
            <a:avLst/>
          </a:prstGeom>
          <a:noFill/>
          <a:ln w="38100">
            <a:solidFill>
              <a:srgbClr val="4F81BD">
                <a:alpha val="50196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427690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OPPORTUNITIES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3037885" y="834154"/>
            <a:ext cx="3109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b="1" dirty="0">
                <a:solidFill>
                  <a:srgbClr val="56C107"/>
                </a:solidFill>
              </a:rPr>
              <a:t>MITIGATION OF EMISSIONS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1862184"/>
            <a:ext cx="90344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6C107"/>
                </a:solidFill>
              </a:rPr>
              <a:t>Inside fence -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Improve energy efficiency and biogas production/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valorization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to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reduce kWh &amp; GHG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emissions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6C107"/>
                </a:solidFill>
              </a:rPr>
              <a:t>Outside fence </a:t>
            </a:r>
            <a:r>
              <a:rPr lang="en-GB" sz="2000" dirty="0" smtClean="0">
                <a:solidFill>
                  <a:srgbClr val="56C107"/>
                </a:solidFill>
              </a:rPr>
              <a:t>-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Taking advantage of opportunities for alternate disposal options that allow resource recovery and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cause less GHG emissions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2369" y="323924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ANAEROBIC DIGESTION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5227" y="55172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SLUDGE DISPOSAL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07318" y="327109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INCINERATION</a:t>
            </a:r>
          </a:p>
        </p:txBody>
      </p:sp>
      <p:pic>
        <p:nvPicPr>
          <p:cNvPr id="53" name="Picture 2" descr="http://www.waterleau.com/files/Pitest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0373" r="19481" b="2897"/>
          <a:stretch/>
        </p:blipFill>
        <p:spPr bwMode="auto">
          <a:xfrm>
            <a:off x="3359868" y="4487476"/>
            <a:ext cx="2364115" cy="19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static1.squarespace.com/static/559401a1e4b0b1dd61c7f693/5594046fe4b0508e97ffae65/5594047ae4b0508e97ffd6a8/1320939704927/1000w/Particular-Passio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/>
          <a:stretch/>
        </p:blipFill>
        <p:spPr bwMode="auto">
          <a:xfrm>
            <a:off x="6131192" y="4475601"/>
            <a:ext cx="3019269" cy="19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147198" y="3567639"/>
            <a:ext cx="2777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Landfill Gas recovery</a:t>
            </a:r>
          </a:p>
          <a:p>
            <a:pPr algn="ctr"/>
            <a:r>
              <a:rPr lang="en-US" dirty="0"/>
              <a:t>Nutrient recovery </a:t>
            </a:r>
          </a:p>
          <a:p>
            <a:pPr algn="ctr"/>
            <a:r>
              <a:rPr lang="en-US" sz="1600" dirty="0"/>
              <a:t>(composting, land application)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16692" y="3829886"/>
            <a:ext cx="149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Heat recovery</a:t>
            </a:r>
          </a:p>
        </p:txBody>
      </p:sp>
      <p:pic>
        <p:nvPicPr>
          <p:cNvPr id="57" name="Picture 2" descr="http://clearcovesystems.com/wp-content/uploads/2014/01/anaerobic_digestion_00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6" y="4463726"/>
            <a:ext cx="2976860" cy="19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18971" y="3818842"/>
            <a:ext cx="193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Biogas valorization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190360" y="3547024"/>
            <a:ext cx="2646432" cy="987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597385" y="323710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SLUDGE DISPOSAL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199559" y="3575717"/>
            <a:ext cx="2646432" cy="987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13011" y="3556712"/>
            <a:ext cx="2646432" cy="987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OPPORTUNITIES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3031995" y="873614"/>
            <a:ext cx="3109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b="1" dirty="0">
                <a:solidFill>
                  <a:srgbClr val="56C107"/>
                </a:solidFill>
              </a:rPr>
              <a:t>MITIGATION OF EMISSIONS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-252485" y="1614266"/>
            <a:ext cx="8939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Potential to reduce emissions depends on improvement measure</a:t>
            </a:r>
          </a:p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Examples Utility A – 30,591 kg (dry weight) sludge per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70" y="836712"/>
            <a:ext cx="81736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>
              <a:buClr>
                <a:srgbClr val="00AEEF"/>
              </a:buClr>
              <a:defRPr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  <a:p>
            <a:pPr marL="606425" lvl="1" indent="-342900">
              <a:buClr>
                <a:srgbClr val="00AEEF"/>
              </a:buCl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606425" lvl="1" indent="-342900">
              <a:buClr>
                <a:srgbClr val="00AEEF"/>
              </a:buClr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63525" lvl="1">
              <a:buClr>
                <a:srgbClr val="00AEEF"/>
              </a:buClr>
              <a:defRPr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773" y="2564983"/>
            <a:ext cx="3755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Composting and Land Application</a:t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Overall emission reduction of up to 93% compared to landfilling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Main differences: emission factors and resource recovery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Take home: Landfill with biogas recovery is best option since there would be no methane emissions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17" y="2564983"/>
            <a:ext cx="5221367" cy="330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035" y="1806283"/>
            <a:ext cx="4238414" cy="430887"/>
          </a:xfrm>
          <a:prstGeom prst="rect">
            <a:avLst/>
          </a:prstGeom>
          <a:solidFill>
            <a:srgbClr val="ABE1FA"/>
          </a:solidFill>
          <a:ln w="28575">
            <a:solidFill>
              <a:srgbClr val="3879A3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EXERCISE: COMPARING EMISSIONS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5138" y="496906"/>
            <a:ext cx="4104492" cy="535531"/>
            <a:chOff x="223965" y="496906"/>
            <a:chExt cx="4104492" cy="535531"/>
          </a:xfrm>
        </p:grpSpPr>
        <p:sp>
          <p:nvSpPr>
            <p:cNvPr id="17" name="TextBox 16"/>
            <p:cNvSpPr txBox="1"/>
            <p:nvPr/>
          </p:nvSpPr>
          <p:spPr>
            <a:xfrm>
              <a:off x="602926" y="496906"/>
              <a:ext cx="37255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LEARNING</a:t>
              </a:r>
              <a:r>
                <a:rPr lang="en-US" sz="2400" b="1" i="0" u="none" strike="noStrike" spc="0" dirty="0">
                  <a:solidFill>
                    <a:srgbClr val="3879A3"/>
                  </a:solidFill>
                  <a:latin typeface="Calibri"/>
                  <a:cs typeface="Calibri"/>
                </a:rPr>
                <a:t> EXERCISE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5" y="545040"/>
              <a:ext cx="315587" cy="43926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56710" y="2261540"/>
            <a:ext cx="7933869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Picture a hypothetical municipal wastewater treatment plant. </a:t>
            </a:r>
          </a:p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Match each unit process with its likely emission value. </a:t>
            </a:r>
          </a:p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Assume a primary sludge mass of 30 tons and a biogas production of 20000 m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Amount of biogas flared is 5000 m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Refer to equations in manual </a:t>
            </a:r>
            <a:endParaRPr lang="en-US" sz="20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56C107"/>
              </a:buClr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62168"/>
              </p:ext>
            </p:extLst>
          </p:nvPr>
        </p:nvGraphicFramePr>
        <p:xfrm>
          <a:off x="910725" y="4004175"/>
          <a:ext cx="26159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val="1486539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7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Storage 5 days - CH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7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Incineration </a:t>
                      </a:r>
                      <a:r>
                        <a:rPr lang="en-US" baseline="0" dirty="0"/>
                        <a:t>- </a:t>
                      </a:r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1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Flaring - CH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89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Landfilling</a:t>
                      </a:r>
                      <a:r>
                        <a:rPr lang="en-US" baseline="0" dirty="0"/>
                        <a:t> - </a:t>
                      </a:r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2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Composting - CH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52837"/>
              </p:ext>
            </p:extLst>
          </p:nvPr>
        </p:nvGraphicFramePr>
        <p:xfrm>
          <a:off x="5829149" y="4027925"/>
          <a:ext cx="2615952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5952">
                  <a:extLst>
                    <a:ext uri="{9D8B030D-6E8A-4147-A177-3AD203B41FA5}">
                      <a16:colId xmlns:a16="http://schemas.microsoft.com/office/drawing/2014/main" val="1486539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Emissions [kg]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7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7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1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890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2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524473" y="4520742"/>
            <a:ext cx="2304256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4473" y="4880782"/>
            <a:ext cx="2304256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24473" y="4520742"/>
            <a:ext cx="2304256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24473" y="4880782"/>
            <a:ext cx="230425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524473" y="5725391"/>
            <a:ext cx="2398345" cy="307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4"/>
            <a:ext cx="8229600" cy="46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How does sludge management contribute to climate change?</a:t>
            </a:r>
          </a:p>
          <a:p>
            <a:pPr marL="0" indent="0">
              <a:buClr>
                <a:srgbClr val="92D050"/>
              </a:buClr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Difference inside and outside the fence processes, and link holistic urban water </a:t>
            </a:r>
            <a:r>
              <a:rPr lang="nl-NL" sz="2400" dirty="0" err="1">
                <a:solidFill>
                  <a:schemeClr val="bg1">
                    <a:lumMod val="50000"/>
                  </a:schemeClr>
                </a:solidFill>
              </a:rPr>
              <a:t>cycle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 approach</a:t>
            </a:r>
          </a:p>
          <a:p>
            <a:pPr lvl="1">
              <a:buClr>
                <a:srgbClr val="92D050"/>
              </a:buClr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Resource recovery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land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composting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lvl="1">
              <a:buClr>
                <a:srgbClr val="92D050"/>
              </a:buClr>
            </a:pP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Biogas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production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valorization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inside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</a:rPr>
              <a:t>outside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457200" lvl="1" indent="0">
              <a:buClr>
                <a:srgbClr val="92D050"/>
              </a:buClr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</a:rPr>
              <a:t>4 key improvement measures and their relative impact</a:t>
            </a:r>
          </a:p>
          <a:p>
            <a:pPr marL="0" indent="0">
              <a:buClr>
                <a:srgbClr val="92D050"/>
              </a:buClr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nl-NL" sz="2400" dirty="0">
              <a:solidFill>
                <a:srgbClr val="00B0F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8605" y="541974"/>
            <a:ext cx="4204130" cy="505972"/>
            <a:chOff x="162805" y="535457"/>
            <a:chExt cx="4204130" cy="505972"/>
          </a:xfrm>
        </p:grpSpPr>
        <p:sp>
          <p:nvSpPr>
            <p:cNvPr id="13" name="TextBox 12"/>
            <p:cNvSpPr txBox="1"/>
            <p:nvPr/>
          </p:nvSpPr>
          <p:spPr>
            <a:xfrm>
              <a:off x="641404" y="535457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i="0" u="none" strike="noStrike" spc="0" baseline="0" dirty="0">
                  <a:solidFill>
                    <a:srgbClr val="3879A3"/>
                  </a:solidFill>
                  <a:latin typeface="Calibri"/>
                  <a:cs typeface="Calibri"/>
                </a:rPr>
                <a:t>RECAP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05" y="615157"/>
              <a:ext cx="380220" cy="376132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5"/>
            <a:ext cx="8683284" cy="4503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Interrelation of climate change and the water cycle</a:t>
            </a:r>
          </a:p>
          <a:p>
            <a:pPr marL="0" indent="0">
              <a:buClr>
                <a:srgbClr val="92D050"/>
              </a:buClr>
              <a:buNone/>
            </a:pPr>
            <a:endParaRPr lang="en-GB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Typical emission sources of drinking water and wastewater utilities</a:t>
            </a:r>
          </a:p>
          <a:p>
            <a:pPr marL="0" indent="0">
              <a:lnSpc>
                <a:spcPct val="100000"/>
              </a:lnSpc>
              <a:buClr>
                <a:srgbClr val="92D050"/>
              </a:buClr>
              <a:buNone/>
            </a:pPr>
            <a:endParaRPr lang="nl-NL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Purpose of initial and detailed assessment</a:t>
            </a:r>
          </a:p>
          <a:p>
            <a:pPr marL="0" indent="0">
              <a:buClr>
                <a:srgbClr val="92D050"/>
              </a:buClr>
              <a:buNone/>
            </a:pPr>
            <a:endParaRPr lang="en-GB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Purpose baseline report and 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important factors for assessing PIs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sz="2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 Link between ECAM, baseline report and WaCCliM Roadmap</a:t>
            </a:r>
          </a:p>
          <a:p>
            <a:pPr marL="0" indent="0" algn="just">
              <a:buClr>
                <a:srgbClr val="56C107"/>
              </a:buClr>
              <a:buNone/>
            </a:pPr>
            <a:endParaRPr lang="de-DE" sz="2000" dirty="0">
              <a:solidFill>
                <a:srgbClr val="5F5F5F"/>
              </a:solidFill>
            </a:endParaRPr>
          </a:p>
          <a:p>
            <a:pPr marL="0" indent="0">
              <a:buClr>
                <a:srgbClr val="56C107"/>
              </a:buClr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8477" y="535458"/>
            <a:ext cx="4103044" cy="505972"/>
            <a:chOff x="162039" y="535458"/>
            <a:chExt cx="4103044" cy="505972"/>
          </a:xfrm>
        </p:grpSpPr>
        <p:sp>
          <p:nvSpPr>
            <p:cNvPr id="12" name="TextBox 11"/>
            <p:cNvSpPr txBox="1"/>
            <p:nvPr/>
          </p:nvSpPr>
          <p:spPr>
            <a:xfrm>
              <a:off x="539552" y="535458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dirty="0" smtClean="0">
                  <a:solidFill>
                    <a:srgbClr val="3879A3"/>
                  </a:solidFill>
                  <a:latin typeface="Calibri"/>
                  <a:cs typeface="Calibri"/>
                </a:rPr>
                <a:t>RECALL 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39" y="629361"/>
              <a:ext cx="295161" cy="347724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8476" y="535458"/>
            <a:ext cx="5043725" cy="505972"/>
            <a:chOff x="162039" y="535458"/>
            <a:chExt cx="4103044" cy="505972"/>
          </a:xfrm>
        </p:grpSpPr>
        <p:sp>
          <p:nvSpPr>
            <p:cNvPr id="15" name="TextBox 14"/>
            <p:cNvSpPr txBox="1"/>
            <p:nvPr/>
          </p:nvSpPr>
          <p:spPr>
            <a:xfrm>
              <a:off x="539552" y="535458"/>
              <a:ext cx="3725531" cy="50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dirty="0">
                  <a:solidFill>
                    <a:srgbClr val="3879A3"/>
                  </a:solidFill>
                  <a:latin typeface="Calibri"/>
                  <a:cs typeface="Calibri"/>
                </a:rPr>
                <a:t>WaCCliM Roadmap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39" y="629361"/>
              <a:ext cx="295161" cy="347724"/>
            </a:xfrm>
            <a:prstGeom prst="rect">
              <a:avLst/>
            </a:prstGeom>
          </p:spPr>
        </p:pic>
      </p:grp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699"/>
            <a:ext cx="9140484" cy="352112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57200" y="1806285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Relate sludge management processes to climate change and mitigation</a:t>
            </a:r>
          </a:p>
          <a:p>
            <a:pPr marL="0" lvl="0" indent="0">
              <a:buClr>
                <a:srgbClr val="92D050"/>
              </a:buClr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Apply ECAM tool to assess baseline performance</a:t>
            </a: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Simulate and compare scenarios to improve sludge management</a:t>
            </a:r>
          </a:p>
          <a:p>
            <a:pPr marL="0" indent="0" algn="just">
              <a:buClr>
                <a:srgbClr val="56C107"/>
              </a:buClr>
              <a:buNone/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56C107"/>
              </a:buClr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3231" y="535458"/>
            <a:ext cx="4137343" cy="535531"/>
            <a:chOff x="127740" y="535458"/>
            <a:chExt cx="4137343" cy="535531"/>
          </a:xfrm>
        </p:grpSpPr>
        <p:sp>
          <p:nvSpPr>
            <p:cNvPr id="13" name="TextBox 12"/>
            <p:cNvSpPr txBox="1"/>
            <p:nvPr/>
          </p:nvSpPr>
          <p:spPr>
            <a:xfrm>
              <a:off x="539552" y="535458"/>
              <a:ext cx="372553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rtl="0">
                <a:lnSpc>
                  <a:spcPct val="12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en-US" sz="2400" b="1" dirty="0" smtClean="0">
                  <a:solidFill>
                    <a:srgbClr val="3879A3"/>
                  </a:solidFill>
                  <a:latin typeface="Calibri"/>
                  <a:cs typeface="Calibri"/>
                </a:rPr>
                <a:t>LEARNING </a:t>
              </a:r>
              <a:r>
                <a:rPr lang="en-US" sz="2400" b="1" dirty="0">
                  <a:solidFill>
                    <a:srgbClr val="3879A3"/>
                  </a:solidFill>
                  <a:latin typeface="Calibri"/>
                  <a:cs typeface="Calibri"/>
                </a:rPr>
                <a:t>OBJECTIVES</a:t>
              </a:r>
              <a:endParaRPr lang="en-US" sz="3600" dirty="0">
                <a:solidFill>
                  <a:srgbClr val="3879A3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40" y="607726"/>
              <a:ext cx="369859" cy="390994"/>
            </a:xfrm>
            <a:prstGeom prst="rect">
              <a:avLst/>
            </a:prstGeom>
          </p:spPr>
        </p:pic>
      </p:grpSp>
      <p:sp>
        <p:nvSpPr>
          <p:cNvPr id="6" name="Rechteck 5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535458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 smtClean="0">
                  <a:solidFill>
                    <a:srgbClr val="3879A3"/>
                  </a:solidFill>
                </a:rPr>
                <a:t>SLUDGE MANAGEMENT IN A NUTSHELL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3" name="Text Placeholder 2"/>
          <p:cNvSpPr txBox="1">
            <a:spLocks/>
          </p:cNvSpPr>
          <p:nvPr/>
        </p:nvSpPr>
        <p:spPr>
          <a:xfrm>
            <a:off x="498376" y="2638695"/>
            <a:ext cx="7125582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Arial"/>
              </a:rPr>
              <a:t>Residual, semi-solid by-product material from WWTPs</a:t>
            </a: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Arial"/>
              </a:rPr>
              <a:t>Related operations can add up to 50% of total operation costs</a:t>
            </a: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Arial"/>
              </a:rPr>
              <a:t>Risks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Arial"/>
              </a:rPr>
              <a:t>pathogenic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microorganisms  </a:t>
            </a: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Arial"/>
              </a:rPr>
              <a:t>Treatment goals: reduce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sym typeface="Arial"/>
              </a:rPr>
              <a:t>volume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Arial"/>
              </a:rPr>
              <a:t> and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costs, reuse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 lvl="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  <a:sym typeface="Arial"/>
            </a:endParaRPr>
          </a:p>
          <a:p>
            <a:pPr>
              <a:buClr>
                <a:srgbClr val="56C107"/>
              </a:buClr>
            </a:pPr>
            <a:endParaRPr lang="nl-N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56C107"/>
              </a:buClr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4" name="Unknown.jpeg"/>
          <p:cNvPicPr>
            <a:picLocks noChangeAspect="1"/>
          </p:cNvPicPr>
          <p:nvPr/>
        </p:nvPicPr>
        <p:blipFill rotWithShape="1">
          <a:blip r:embed="rId3">
            <a:extLst/>
          </a:blip>
          <a:srcRect b="10452"/>
          <a:stretch/>
        </p:blipFill>
        <p:spPr>
          <a:xfrm>
            <a:off x="5419723" y="4141205"/>
            <a:ext cx="3511211" cy="23551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457199" y="1535046"/>
            <a:ext cx="8217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Sludge management relates to all operations aiming at treating sludge that is produced in WWTPs</a:t>
            </a:r>
            <a:endParaRPr lang="nl-NL" sz="2400" dirty="0"/>
          </a:p>
        </p:txBody>
      </p:sp>
      <p:sp>
        <p:nvSpPr>
          <p:cNvPr id="8" name="Rechteck 7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425456"/>
            <a:ext cx="5815433" cy="461665"/>
            <a:chOff x="24080" y="425456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425456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SLUDGE MANAGEMENT IN </a:t>
              </a:r>
              <a:r>
                <a:rPr lang="nl-NL" sz="2400" b="1" dirty="0" smtClean="0">
                  <a:solidFill>
                    <a:srgbClr val="3879A3"/>
                  </a:solidFill>
                </a:rPr>
                <a:t>A NUTSHELL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479265"/>
              <a:ext cx="431366" cy="354045"/>
            </a:xfrm>
            <a:prstGeom prst="rect">
              <a:avLst/>
            </a:prstGeom>
          </p:spPr>
        </p:pic>
      </p:grpSp>
      <p:sp>
        <p:nvSpPr>
          <p:cNvPr id="14" name="Inhaltsplatzhalter 9"/>
          <p:cNvSpPr txBox="1">
            <a:spLocks/>
          </p:cNvSpPr>
          <p:nvPr/>
        </p:nvSpPr>
        <p:spPr>
          <a:xfrm>
            <a:off x="307782" y="1525684"/>
            <a:ext cx="8047313" cy="452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457200" rtl="0" eaLnBrk="1" latinLnBrk="0" hangingPunct="1">
              <a:lnSpc>
                <a:spcPct val="110000"/>
              </a:lnSpc>
              <a:spcBef>
                <a:spcPts val="1176"/>
              </a:spcBef>
              <a:buClr>
                <a:schemeClr val="accent1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36575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11213" indent="-274638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074738" indent="-263525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Symbol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347788" indent="-27305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AEEF"/>
              </a:buClr>
              <a:buNone/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63525" lvl="1" indent="0">
              <a:buClr>
                <a:srgbClr val="00AEEF"/>
              </a:buClr>
              <a:buNone/>
              <a:defRPr/>
            </a:pPr>
            <a:endParaRPr lang="en-GB" sz="2400" dirty="0">
              <a:latin typeface="+mn-lt"/>
            </a:endParaRPr>
          </a:p>
          <a:p>
            <a:pPr marL="0" lvl="0" indent="0">
              <a:buClr>
                <a:srgbClr val="00AEEF"/>
              </a:buClr>
              <a:buNone/>
              <a:defRPr/>
            </a:pPr>
            <a:endParaRPr lang="en-GB" sz="2400" dirty="0">
              <a:latin typeface="+mn-lt"/>
            </a:endParaRPr>
          </a:p>
          <a:p>
            <a:pPr lvl="0">
              <a:buClr>
                <a:srgbClr val="00AEEF"/>
              </a:buClr>
              <a:defRPr/>
            </a:pPr>
            <a:endParaRPr lang="en-GB" sz="2400" dirty="0">
              <a:latin typeface="+mn-lt"/>
            </a:endParaRPr>
          </a:p>
        </p:txBody>
      </p:sp>
      <p:pic>
        <p:nvPicPr>
          <p:cNvPr id="15" name="Picture 2" descr="https://garverusa.com/assets/projectimages/12/im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6434" r="15641" b="15798"/>
          <a:stretch/>
        </p:blipFill>
        <p:spPr bwMode="auto">
          <a:xfrm>
            <a:off x="5792791" y="2538323"/>
            <a:ext cx="3057806" cy="18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toxics.usgs.gov/photo_gallery/photos/ec_earthworms/BiosolidsTransfer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" r="-4389"/>
          <a:stretch/>
        </p:blipFill>
        <p:spPr bwMode="auto">
          <a:xfrm>
            <a:off x="5759924" y="4825500"/>
            <a:ext cx="3279160" cy="17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6835" y="2079944"/>
            <a:ext cx="51283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6C107"/>
              </a:buClr>
              <a:defRPr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 types of processes are distinguished:</a:t>
            </a:r>
          </a:p>
          <a:p>
            <a:pPr>
              <a:buClr>
                <a:srgbClr val="56C107"/>
              </a:buClr>
              <a:defRPr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63525" indent="-457200">
              <a:buClr>
                <a:srgbClr val="56C107"/>
              </a:buClr>
              <a:buFont typeface="+mj-lt"/>
              <a:buAutoNum type="arabicPeriod"/>
              <a:defRPr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Primary and secondary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inside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fence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the WWTP for energy production or feedback processes</a:t>
            </a:r>
          </a:p>
          <a:p>
            <a:pPr>
              <a:buClr>
                <a:srgbClr val="56C107"/>
              </a:buClr>
              <a:defRPr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63525" indent="-457200">
              <a:buClr>
                <a:srgbClr val="56C107"/>
              </a:buClr>
              <a:buFont typeface="+mj-lt"/>
              <a:buAutoNum type="arabicPeriod" startAt="2"/>
              <a:defRPr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“Waste” Sludge is disposed of, thus 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outside the fence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overstepping the boundaries of the WWTP</a:t>
            </a:r>
          </a:p>
          <a:p>
            <a:endParaRPr lang="en-US" dirty="0"/>
          </a:p>
        </p:txBody>
      </p:sp>
      <p:sp>
        <p:nvSpPr>
          <p:cNvPr id="21" name="TextBox 33"/>
          <p:cNvSpPr txBox="1"/>
          <p:nvPr/>
        </p:nvSpPr>
        <p:spPr>
          <a:xfrm>
            <a:off x="6492356" y="224803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56C107"/>
                </a:solidFill>
              </a:rPr>
              <a:t>INSIDE THE FENCE</a:t>
            </a:r>
          </a:p>
        </p:txBody>
      </p:sp>
      <p:sp>
        <p:nvSpPr>
          <p:cNvPr id="22" name="TextBox 33"/>
          <p:cNvSpPr txBox="1"/>
          <p:nvPr/>
        </p:nvSpPr>
        <p:spPr>
          <a:xfrm>
            <a:off x="6454093" y="456260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56C107"/>
                </a:solidFill>
              </a:rPr>
              <a:t>OUTSIDE THE FENCE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31995" y="833310"/>
            <a:ext cx="2959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b="1" dirty="0">
                <a:solidFill>
                  <a:srgbClr val="56C107"/>
                </a:solidFill>
              </a:rPr>
              <a:t>INSIDE VS OUTSIDE FENCE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675" y="5219265"/>
            <a:ext cx="509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 IN ECAM V2.0 IS ON DIRECT GHG EMISSIONS INSIDE AND OUTSIDE THE FENCE</a:t>
            </a:r>
          </a:p>
        </p:txBody>
      </p:sp>
      <p:sp>
        <p:nvSpPr>
          <p:cNvPr id="13" name="Rechteck 12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5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394260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SLUDGE MANAGEMENT IN </a:t>
              </a:r>
              <a:r>
                <a:rPr lang="nl-NL" sz="2400" b="1" dirty="0" smtClean="0">
                  <a:solidFill>
                    <a:srgbClr val="3879A3"/>
                  </a:solidFill>
                </a:rPr>
                <a:t>A NUTSHELL</a:t>
              </a:r>
              <a:endParaRPr lang="nl-NL" sz="2400" b="1" dirty="0">
                <a:solidFill>
                  <a:srgbClr val="3879A3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1" name="TextBox 33"/>
          <p:cNvSpPr txBox="1"/>
          <p:nvPr/>
        </p:nvSpPr>
        <p:spPr>
          <a:xfrm>
            <a:off x="789685" y="154692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56C107"/>
                </a:solidFill>
              </a:rPr>
              <a:t>INSIDE THE FENCE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355233194"/>
              </p:ext>
            </p:extLst>
          </p:nvPr>
        </p:nvGraphicFramePr>
        <p:xfrm>
          <a:off x="-526803" y="1890557"/>
          <a:ext cx="4234707" cy="456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179512" y="1890050"/>
            <a:ext cx="2808312" cy="4135582"/>
          </a:xfrm>
          <a:prstGeom prst="roundRect">
            <a:avLst>
              <a:gd name="adj" fmla="val 8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3848" y="1566189"/>
            <a:ext cx="4669142" cy="4880110"/>
            <a:chOff x="3203848" y="1566189"/>
            <a:chExt cx="4669142" cy="4880110"/>
          </a:xfrm>
        </p:grpSpPr>
        <p:sp>
          <p:nvSpPr>
            <p:cNvPr id="28" name="TextBox 27"/>
            <p:cNvSpPr txBox="1"/>
            <p:nvPr/>
          </p:nvSpPr>
          <p:spPr>
            <a:xfrm>
              <a:off x="3203848" y="1890050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Settling tanks for continuous removal of solids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3848" y="2394106"/>
              <a:ext cx="4608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Reactors employing microorganisms</a:t>
              </a:r>
              <a:br>
                <a:rPr lang="en-US" sz="1400" dirty="0"/>
              </a:br>
              <a:r>
                <a:rPr lang="en-US" sz="1400" dirty="0"/>
                <a:t>to break down organic matter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03848" y="4050290"/>
              <a:ext cx="460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Water removal from sludge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3848" y="2940373"/>
              <a:ext cx="3081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Removal of flocs created during certain biological treatments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03848" y="3546234"/>
              <a:ext cx="3081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Increase of the sludge density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03848" y="5097965"/>
              <a:ext cx="460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Anaerobic treatment of sludge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64478" y="5503230"/>
              <a:ext cx="460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Thermal destruction of sludge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3848" y="4554346"/>
              <a:ext cx="3081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Storage before further treatment steps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3848" y="6138522"/>
              <a:ext cx="460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Final destination of the waste product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3848" y="1566189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56C107"/>
                  </a:solidFill>
                </a:rPr>
                <a:t>UNIT PROCESS DESCRIPTION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85254" y="1572819"/>
            <a:ext cx="4608512" cy="4337804"/>
            <a:chOff x="6285254" y="1572819"/>
            <a:chExt cx="4608512" cy="4337804"/>
          </a:xfrm>
        </p:grpSpPr>
        <p:sp>
          <p:nvSpPr>
            <p:cNvPr id="22" name="TextBox 33"/>
            <p:cNvSpPr txBox="1"/>
            <p:nvPr/>
          </p:nvSpPr>
          <p:spPr>
            <a:xfrm>
              <a:off x="6285254" y="1572819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56C107"/>
                  </a:solidFill>
                </a:rPr>
                <a:t>EFFECTS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85254" y="1878175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BOD Load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TSS Content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85254" y="2382231"/>
              <a:ext cx="4608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</a:t>
              </a:r>
              <a:r>
                <a:rPr lang="en-US" sz="1400" dirty="0" smtClean="0"/>
                <a:t>BOD/nutrient </a:t>
              </a:r>
              <a:r>
                <a:rPr lang="en-US" sz="1400" dirty="0"/>
                <a:t>Load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TSS Content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85254" y="3934543"/>
              <a:ext cx="4608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Sludge Volume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Increase Solid Fraction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85254" y="2920288"/>
              <a:ext cx="4608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BOD Load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TSS Content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85254" y="3430212"/>
              <a:ext cx="4608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Sludge Volume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Refine Sludge Structure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85254" y="4974519"/>
              <a:ext cx="4608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BOD Load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Volume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85254" y="5602846"/>
              <a:ext cx="460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Reduce Volume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031995" y="865084"/>
            <a:ext cx="3775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b="1" dirty="0">
                <a:solidFill>
                  <a:srgbClr val="56C107"/>
                </a:solidFill>
              </a:rPr>
              <a:t>SIMPLIFIED PROCESSES OF WWTP</a:t>
            </a:r>
          </a:p>
        </p:txBody>
      </p:sp>
      <p:sp>
        <p:nvSpPr>
          <p:cNvPr id="46" name="Rechteck 45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9561" y="423009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IMPACT ON CLIMATE CHANGE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3094468" y="884674"/>
            <a:ext cx="2168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b="1" dirty="0">
                <a:solidFill>
                  <a:srgbClr val="56C107"/>
                </a:solidFill>
              </a:rPr>
              <a:t>WHAT’S THE LINK?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1467" y="3554347"/>
            <a:ext cx="88376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Sludge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is produced as a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waste material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in WTTPs</a:t>
            </a:r>
          </a:p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Sludge management requires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thus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emitting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CO</a:t>
            </a:r>
            <a:r>
              <a:rPr lang="en-GB" sz="2000" b="1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at different steps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Choice of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disposal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technique greatly affects the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amount of emissions</a:t>
            </a:r>
          </a:p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Choice of handling and ultimate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disposal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techniques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determine  opportunities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resource recovery and minimized GHG emissions</a:t>
            </a:r>
          </a:p>
          <a:p>
            <a:pPr marL="606425" lvl="1" indent="-342900">
              <a:buClr>
                <a:srgbClr val="56C107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When possible, it is crucial to implement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reuse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and resource </a:t>
            </a:r>
            <a:r>
              <a:rPr lang="en-GB" sz="2000" b="1" dirty="0" err="1">
                <a:solidFill>
                  <a:schemeClr val="bg1">
                    <a:lumMod val="50000"/>
                  </a:schemeClr>
                </a:solidFill>
              </a:rPr>
              <a:t>valorization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02695" y="5748781"/>
            <a:ext cx="535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6C107"/>
                </a:solidFill>
              </a:rPr>
              <a:t>SLUDGE AS A RESOURCE RATHER THAN WASTE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1108" y="1743002"/>
            <a:ext cx="2129424" cy="12241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80396" y="1743002"/>
            <a:ext cx="2129424" cy="12241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29716" y="187523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6C107"/>
                </a:solidFill>
              </a:rPr>
              <a:t>SLUDGE MANAGEMENT OPERATIONS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9004" y="216401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6C107"/>
                </a:solidFill>
              </a:rPr>
              <a:t>GHG EMISSIONS</a:t>
            </a:r>
          </a:p>
        </p:txBody>
      </p:sp>
      <p:sp>
        <p:nvSpPr>
          <p:cNvPr id="29" name="Left-Right Arrow 28"/>
          <p:cNvSpPr/>
          <p:nvPr/>
        </p:nvSpPr>
        <p:spPr>
          <a:xfrm>
            <a:off x="3152406" y="2133529"/>
            <a:ext cx="1944216" cy="443081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5366" y="391489"/>
            <a:ext cx="5815433" cy="461665"/>
            <a:chOff x="24080" y="535458"/>
            <a:chExt cx="5815433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48604" y="535458"/>
              <a:ext cx="5290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6C107"/>
                </a:buClr>
              </a:pPr>
              <a:r>
                <a:rPr lang="nl-NL" sz="2400" b="1" dirty="0">
                  <a:solidFill>
                    <a:srgbClr val="3879A3"/>
                  </a:solidFill>
                </a:rPr>
                <a:t>IMPACT ON CLIMATE CHANGE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0" y="626200"/>
              <a:ext cx="431366" cy="354045"/>
            </a:xfrm>
            <a:prstGeom prst="rect">
              <a:avLst/>
            </a:prstGeom>
          </p:spPr>
        </p:pic>
      </p:grpSp>
      <p:sp>
        <p:nvSpPr>
          <p:cNvPr id="21" name="TextBox 33"/>
          <p:cNvSpPr txBox="1"/>
          <p:nvPr/>
        </p:nvSpPr>
        <p:spPr>
          <a:xfrm>
            <a:off x="1989063" y="156067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56C107"/>
                </a:solidFill>
              </a:rPr>
              <a:t>PROCESSES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087324752"/>
              </p:ext>
            </p:extLst>
          </p:nvPr>
        </p:nvGraphicFramePr>
        <p:xfrm>
          <a:off x="957572" y="1890557"/>
          <a:ext cx="4234707" cy="456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1640137" y="1890050"/>
            <a:ext cx="2808312" cy="4135582"/>
          </a:xfrm>
          <a:prstGeom prst="roundRect">
            <a:avLst>
              <a:gd name="adj" fmla="val 8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8223" y="156618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6C107"/>
                </a:solidFill>
              </a:rPr>
              <a:t>EMISSIONS in ECAM V2.0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68902" y="833781"/>
            <a:ext cx="4963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56C107"/>
              </a:buClr>
            </a:pPr>
            <a:r>
              <a:rPr lang="nl-NL" sz="2000" b="1" dirty="0">
                <a:solidFill>
                  <a:srgbClr val="56C107"/>
                </a:solidFill>
              </a:rPr>
              <a:t>TYPICAL EMISSIONS FOR SINGLE PROCESSES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00856" y="1830675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700856" y="245900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700856" y="454723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700856" y="5051290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</a:t>
            </a:r>
            <a:r>
              <a:rPr lang="en-US" sz="1400" baseline="-25000" dirty="0"/>
              <a:t>4, </a:t>
            </a: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(included in kWh consumed by WWTP)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58732" y="2351587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</a:t>
            </a:r>
            <a:r>
              <a:rPr lang="en-US" sz="1400" baseline="-25000" dirty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(included in kWh consumed by WWTP)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00856" y="5911714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</a:t>
            </a:r>
            <a:r>
              <a:rPr lang="en-US" sz="1400" baseline="-25000" dirty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CO</a:t>
            </a:r>
            <a:r>
              <a:rPr lang="en-US" sz="1400" baseline="-25000" dirty="0">
                <a:solidFill>
                  <a:srgbClr val="C00000"/>
                </a:solidFill>
              </a:rPr>
              <a:t>2 </a:t>
            </a:r>
            <a:r>
              <a:rPr lang="en-US" sz="1400" baseline="-250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from  transportation  to disposal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58732" y="3699064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</a:t>
            </a:r>
            <a:r>
              <a:rPr lang="en-US" sz="1400" baseline="-25000" dirty="0"/>
              <a:t>2</a:t>
            </a:r>
            <a:r>
              <a:rPr lang="en-US" sz="1400" dirty="0"/>
              <a:t> (included in kWh consumed by WWTP)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00856" y="352642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651929" y="547966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</a:t>
            </a:r>
            <a:r>
              <a:rPr lang="en-US" sz="1400" baseline="-25000" dirty="0"/>
              <a:t>2</a:t>
            </a:r>
            <a:r>
              <a:rPr lang="en-US" sz="1400" dirty="0"/>
              <a:t>O, CO</a:t>
            </a:r>
            <a:r>
              <a:rPr lang="en-US" sz="1400" baseline="-25000" dirty="0"/>
              <a:t>2</a:t>
            </a:r>
            <a:r>
              <a:rPr lang="en-US" sz="1400" dirty="0"/>
              <a:t> (included in kWh consumed by WWTP)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440357" y="2031138"/>
            <a:ext cx="210283" cy="1281246"/>
          </a:xfrm>
          <a:prstGeom prst="rightBrace">
            <a:avLst>
              <a:gd name="adj1" fmla="val 8333"/>
              <a:gd name="adj2" fmla="val 50837"/>
            </a:avLst>
          </a:prstGeom>
          <a:ln w="31750">
            <a:solidFill>
              <a:srgbClr val="ABE1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4441646" y="3320476"/>
            <a:ext cx="210283" cy="1044000"/>
          </a:xfrm>
          <a:prstGeom prst="rightBrace">
            <a:avLst>
              <a:gd name="adj1" fmla="val 8333"/>
              <a:gd name="adj2" fmla="val 50837"/>
            </a:avLst>
          </a:prstGeom>
          <a:ln w="31750">
            <a:solidFill>
              <a:srgbClr val="ABE1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4442815" y="4371497"/>
            <a:ext cx="210283" cy="596665"/>
          </a:xfrm>
          <a:prstGeom prst="rightBrace">
            <a:avLst>
              <a:gd name="adj1" fmla="val 8333"/>
              <a:gd name="adj2" fmla="val 50837"/>
            </a:avLst>
          </a:prstGeom>
          <a:ln w="31750">
            <a:solidFill>
              <a:srgbClr val="ABE1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4448448" y="4965896"/>
            <a:ext cx="210284" cy="447908"/>
          </a:xfrm>
          <a:prstGeom prst="rightBrace">
            <a:avLst>
              <a:gd name="adj1" fmla="val 8333"/>
              <a:gd name="adj2" fmla="val 50837"/>
            </a:avLst>
          </a:prstGeom>
          <a:ln w="31750">
            <a:solidFill>
              <a:srgbClr val="ABE1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>
            <a:off x="4441645" y="5405401"/>
            <a:ext cx="210284" cy="447908"/>
          </a:xfrm>
          <a:prstGeom prst="rightBrace">
            <a:avLst>
              <a:gd name="adj1" fmla="val 8333"/>
              <a:gd name="adj2" fmla="val 50837"/>
            </a:avLst>
          </a:prstGeom>
          <a:ln w="31750">
            <a:solidFill>
              <a:srgbClr val="ABE1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>
            <a:off x="4441644" y="5876795"/>
            <a:ext cx="217087" cy="564193"/>
          </a:xfrm>
          <a:prstGeom prst="rightBrace">
            <a:avLst>
              <a:gd name="adj1" fmla="val 8333"/>
              <a:gd name="adj2" fmla="val 50837"/>
            </a:avLst>
          </a:prstGeom>
          <a:ln w="31750">
            <a:solidFill>
              <a:srgbClr val="ABE1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3539388" y="6595178"/>
            <a:ext cx="2147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Module 6: Sludge Management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457200" indent="-457200" algn="l" defTabSz="914400" rtl="0" eaLnBrk="1" latinLnBrk="0" hangingPunct="1">
          <a:lnSpc>
            <a:spcPct val="90000"/>
          </a:lnSpc>
          <a:spcBef>
            <a:spcPts val="1000"/>
          </a:spcBef>
          <a:buFont typeface="+mj-lt"/>
          <a:buAutoNum type="arabicPeriod"/>
          <a:defRPr sz="2800" b="1" kern="1200" dirty="0" smtClean="0">
            <a:solidFill>
              <a:srgbClr val="56C107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Test_Template2</Template>
  <TotalTime>0</TotalTime>
  <Words>984</Words>
  <Application>Microsoft Office PowerPoint</Application>
  <PresentationFormat>Bildschirmpräsentation (4:3)</PresentationFormat>
  <Paragraphs>221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Benutzerdefiniertes Design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Ovo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Langmaack</dc:creator>
  <cp:lastModifiedBy>Steinkamp, Tristan GIZ</cp:lastModifiedBy>
  <cp:revision>129</cp:revision>
  <dcterms:created xsi:type="dcterms:W3CDTF">2017-01-26T13:10:21Z</dcterms:created>
  <dcterms:modified xsi:type="dcterms:W3CDTF">2017-12-05T13:26:05Z</dcterms:modified>
</cp:coreProperties>
</file>